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2" r:id="rId6"/>
    <p:sldId id="263" r:id="rId7"/>
    <p:sldId id="276" r:id="rId8"/>
    <p:sldId id="264" r:id="rId9"/>
    <p:sldId id="267" r:id="rId10"/>
    <p:sldId id="268" r:id="rId11"/>
    <p:sldId id="266" r:id="rId12"/>
    <p:sldId id="277" r:id="rId13"/>
    <p:sldId id="272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3D6A6-D828-4046-B56B-CE776A295CFA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AF7B8-4669-4CA3-9900-5D455973A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41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32BD9-8C10-6168-F53A-171AE0863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6684C-3DF4-695A-F705-3CAA961887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90F11-1F2D-BAFF-6837-C1737CEF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03F0049-DE5D-45CB-886D-FFCDDF5E1DE1}" type="datetime1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E3003-851E-74EA-55C5-C7E3AD534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0234B-E048-11CD-91AF-DF11BF1E4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E82675E-55F7-4090-9E7B-D271D2D86A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349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DF6B8-67E2-268E-4AAA-F2E12D993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0781C-AC9C-5221-62F4-63AB107C9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94208" y="1467992"/>
            <a:ext cx="10959592" cy="4628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7D635-75C4-9FFF-4BD3-15224A6C0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A60F-EB50-45C6-871F-C6D12AA4DE3D}" type="datetime1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3FDF9-6C5A-7D99-B775-B561EA01F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C3B0C-103D-CD04-5DA9-C0DEFB6C5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7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BA4189-9F21-28B9-1EEF-08F5327084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FA158-0E71-569B-3F46-07A7408A2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5A5FF-997A-5FBD-E36A-AC52540E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23FD-76CF-4DB9-976A-398518F0387D}" type="datetime1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0FDED-52E4-CEB8-7595-A335E697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B5F69-C00A-E8F6-B652-E9DBF1FD3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01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7CAD-B1FE-C5DE-C5C8-AB629D6E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4BB2B-7DDE-701C-DFF9-79861E6A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8" y="1341120"/>
            <a:ext cx="10959592" cy="47548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F3760-56AF-3C20-0932-D9EB9C7D2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B14AE3BB-FD40-4FC4-A761-3E91A9103558}" type="datetime1">
              <a:rPr lang="en-US" smtClean="0"/>
              <a:pPr/>
              <a:t>4/22/2023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19CB0-664A-CCD3-0D2A-23D4853A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EDD0D-4162-ADF5-8241-076E5788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E82675E-55F7-4090-9E7B-D271D2D86A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44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385D-A2C1-9EAC-367A-F1C378CAF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4DC58-FA8D-CCA5-59A6-CECB88749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2AEF8-5440-92EB-A74B-1F86323F9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4B56-07BD-47B6-89F2-68FAD08A45D4}" type="datetime1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4967B-3B9D-5E00-3150-CC426ED9A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A0688-0A52-B35E-36AB-EC80D1304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49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602BF-364D-3734-CDB8-08BA3806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335FC-D9D8-9778-E7A7-E8720744F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3CA67-1138-8C05-B58C-542714130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5EF8B-5387-5058-59EB-BCFF37591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6C603-EAB4-4DDD-A4E0-5B2515F4EAB1}" type="datetime1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8088F-FEBA-0DB5-11D3-8181C62EC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C1F34-4C18-8D1D-0E81-2A65F970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18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4A2B0-20C8-73AB-7714-DE765AC5B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72E1E-177E-53FF-BB2F-A99F2ADB6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6BE10F-81AE-E888-1C7A-BD068C498D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6A70D8-2102-4994-B0B3-1ED8AE2DF4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CCAE2-73CF-0EE7-83DB-9C2236C6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B5ED-1C21-49BA-9CCC-C3224027516B}" type="datetime1">
              <a:rPr lang="en-US" smtClean="0"/>
              <a:t>4/22/2023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3A2567-E271-60BF-0581-69A699D2C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E82FC8-C9F7-70A9-7D4F-61616CD8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21C7C9-9EB8-DEB3-0D19-81D2F5BC8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208" y="365125"/>
            <a:ext cx="10959592" cy="809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574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01B10-F705-80E7-7B7B-6D0930E5C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821299-2720-3424-DDA4-87CED208A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3E005-4D0E-4658-A48F-8B0F538F0DB4}" type="datetime1">
              <a:rPr lang="en-US" smtClean="0"/>
              <a:t>4/22/2023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7CE61-C325-71AE-B193-93F78E621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DE19A8-4AA7-7B1C-7323-EA939955C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974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FDC54-53EA-6694-360F-AF28827BA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540B-2F79-4F5D-86BA-2E93C93645FC}" type="datetime1">
              <a:rPr lang="en-US" smtClean="0"/>
              <a:t>4/22/2023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2BC5F-C274-3EAE-0919-CB9CDA47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C03AC-771B-7605-40BC-4FF8DE0B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5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2F6F8-B481-65A7-3627-CD419B585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02BA1-392F-B460-8891-FC6A89B3B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40946-E7A4-5146-DB35-91880852F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BF266-D8CA-77B1-D3EC-35623DFF3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B1D7-EA9C-43A6-A951-464DBAA8A081}" type="datetime1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8C89B-BE7B-EE6F-B59E-ED5ED0C7B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76871-DA77-032D-A761-97863CA0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01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872BF-66FA-5AD1-3E9C-BB88437A9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E9C6B4-4DF1-E333-9E43-BFAC3C6486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6BEA6-B6BA-B2FB-7236-3A7A8EC897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D9FA9-7188-71B7-E41E-20BB01CAB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E79-C013-430D-8046-72708EB06602}" type="datetime1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CF2AD2-D2D0-587D-507A-30531DB3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195C7-5CE8-00D7-29FA-655FE4707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7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DC662-CCFD-8D03-B2E1-A9FFFEBD1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208" y="365125"/>
            <a:ext cx="10959592" cy="809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D330B-A2BB-CD9F-485C-E9C294BA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4208" y="1341120"/>
            <a:ext cx="10959592" cy="4754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4073A-FA6B-5ECC-7703-263925566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4208" y="6356350"/>
            <a:ext cx="23977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BD05C-3B9E-4B4D-8031-0AEF386FD71E}" type="datetime1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C6155-F06E-D2EF-D687-472D683E28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17088" y="6356350"/>
            <a:ext cx="50363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BBB18-5A80-3AE0-2D17-C9D7AF9EB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864" y="6392926"/>
            <a:ext cx="5923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2675E-55F7-4090-9E7B-D271D2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55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tags" Target="../tags/tag40.xml"/><Relationship Id="rId21" Type="http://schemas.openxmlformats.org/officeDocument/2006/relationships/tags" Target="../tags/tag35.xml"/><Relationship Id="rId42" Type="http://schemas.openxmlformats.org/officeDocument/2006/relationships/tags" Target="../tags/tag56.xml"/><Relationship Id="rId47" Type="http://schemas.openxmlformats.org/officeDocument/2006/relationships/tags" Target="../tags/tag61.xml"/><Relationship Id="rId63" Type="http://schemas.openxmlformats.org/officeDocument/2006/relationships/tags" Target="../tags/tag77.xml"/><Relationship Id="rId68" Type="http://schemas.openxmlformats.org/officeDocument/2006/relationships/tags" Target="../tags/tag82.xml"/><Relationship Id="rId7" Type="http://schemas.openxmlformats.org/officeDocument/2006/relationships/tags" Target="../tags/tag21.xml"/><Relationship Id="rId71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6" Type="http://schemas.openxmlformats.org/officeDocument/2006/relationships/tags" Target="../tags/tag30.xml"/><Relationship Id="rId29" Type="http://schemas.openxmlformats.org/officeDocument/2006/relationships/tags" Target="../tags/tag43.xml"/><Relationship Id="rId11" Type="http://schemas.openxmlformats.org/officeDocument/2006/relationships/tags" Target="../tags/tag25.xml"/><Relationship Id="rId24" Type="http://schemas.openxmlformats.org/officeDocument/2006/relationships/tags" Target="../tags/tag38.xml"/><Relationship Id="rId32" Type="http://schemas.openxmlformats.org/officeDocument/2006/relationships/tags" Target="../tags/tag46.xml"/><Relationship Id="rId37" Type="http://schemas.openxmlformats.org/officeDocument/2006/relationships/tags" Target="../tags/tag51.xml"/><Relationship Id="rId40" Type="http://schemas.openxmlformats.org/officeDocument/2006/relationships/tags" Target="../tags/tag54.xml"/><Relationship Id="rId45" Type="http://schemas.openxmlformats.org/officeDocument/2006/relationships/tags" Target="../tags/tag59.xml"/><Relationship Id="rId53" Type="http://schemas.openxmlformats.org/officeDocument/2006/relationships/tags" Target="../tags/tag67.xml"/><Relationship Id="rId58" Type="http://schemas.openxmlformats.org/officeDocument/2006/relationships/tags" Target="../tags/tag72.xml"/><Relationship Id="rId66" Type="http://schemas.openxmlformats.org/officeDocument/2006/relationships/tags" Target="../tags/tag80.xml"/><Relationship Id="rId5" Type="http://schemas.openxmlformats.org/officeDocument/2006/relationships/tags" Target="../tags/tag19.xml"/><Relationship Id="rId61" Type="http://schemas.openxmlformats.org/officeDocument/2006/relationships/tags" Target="../tags/tag75.xml"/><Relationship Id="rId19" Type="http://schemas.openxmlformats.org/officeDocument/2006/relationships/tags" Target="../tags/tag33.xml"/><Relationship Id="rId14" Type="http://schemas.openxmlformats.org/officeDocument/2006/relationships/tags" Target="../tags/tag28.xml"/><Relationship Id="rId22" Type="http://schemas.openxmlformats.org/officeDocument/2006/relationships/tags" Target="../tags/tag36.xml"/><Relationship Id="rId27" Type="http://schemas.openxmlformats.org/officeDocument/2006/relationships/tags" Target="../tags/tag41.xml"/><Relationship Id="rId30" Type="http://schemas.openxmlformats.org/officeDocument/2006/relationships/tags" Target="../tags/tag44.xml"/><Relationship Id="rId35" Type="http://schemas.openxmlformats.org/officeDocument/2006/relationships/tags" Target="../tags/tag49.xml"/><Relationship Id="rId43" Type="http://schemas.openxmlformats.org/officeDocument/2006/relationships/tags" Target="../tags/tag57.xml"/><Relationship Id="rId48" Type="http://schemas.openxmlformats.org/officeDocument/2006/relationships/tags" Target="../tags/tag62.xml"/><Relationship Id="rId56" Type="http://schemas.openxmlformats.org/officeDocument/2006/relationships/tags" Target="../tags/tag70.xml"/><Relationship Id="rId64" Type="http://schemas.openxmlformats.org/officeDocument/2006/relationships/tags" Target="../tags/tag78.xml"/><Relationship Id="rId69" Type="http://schemas.openxmlformats.org/officeDocument/2006/relationships/tags" Target="../tags/tag83.xml"/><Relationship Id="rId8" Type="http://schemas.openxmlformats.org/officeDocument/2006/relationships/tags" Target="../tags/tag22.xml"/><Relationship Id="rId51" Type="http://schemas.openxmlformats.org/officeDocument/2006/relationships/tags" Target="../tags/tag65.xml"/><Relationship Id="rId72" Type="http://schemas.openxmlformats.org/officeDocument/2006/relationships/image" Target="../media/image12.png"/><Relationship Id="rId3" Type="http://schemas.openxmlformats.org/officeDocument/2006/relationships/tags" Target="../tags/tag17.xml"/><Relationship Id="rId12" Type="http://schemas.openxmlformats.org/officeDocument/2006/relationships/tags" Target="../tags/tag26.xml"/><Relationship Id="rId17" Type="http://schemas.openxmlformats.org/officeDocument/2006/relationships/tags" Target="../tags/tag31.xml"/><Relationship Id="rId25" Type="http://schemas.openxmlformats.org/officeDocument/2006/relationships/tags" Target="../tags/tag39.xml"/><Relationship Id="rId33" Type="http://schemas.openxmlformats.org/officeDocument/2006/relationships/tags" Target="../tags/tag47.xml"/><Relationship Id="rId38" Type="http://schemas.openxmlformats.org/officeDocument/2006/relationships/tags" Target="../tags/tag52.xml"/><Relationship Id="rId46" Type="http://schemas.openxmlformats.org/officeDocument/2006/relationships/tags" Target="../tags/tag60.xml"/><Relationship Id="rId59" Type="http://schemas.openxmlformats.org/officeDocument/2006/relationships/tags" Target="../tags/tag73.xml"/><Relationship Id="rId67" Type="http://schemas.openxmlformats.org/officeDocument/2006/relationships/tags" Target="../tags/tag81.xml"/><Relationship Id="rId20" Type="http://schemas.openxmlformats.org/officeDocument/2006/relationships/tags" Target="../tags/tag34.xml"/><Relationship Id="rId41" Type="http://schemas.openxmlformats.org/officeDocument/2006/relationships/tags" Target="../tags/tag55.xml"/><Relationship Id="rId54" Type="http://schemas.openxmlformats.org/officeDocument/2006/relationships/tags" Target="../tags/tag68.xml"/><Relationship Id="rId62" Type="http://schemas.openxmlformats.org/officeDocument/2006/relationships/tags" Target="../tags/tag76.xml"/><Relationship Id="rId70" Type="http://schemas.openxmlformats.org/officeDocument/2006/relationships/tags" Target="../tags/tag84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5" Type="http://schemas.openxmlformats.org/officeDocument/2006/relationships/tags" Target="../tags/tag29.xml"/><Relationship Id="rId23" Type="http://schemas.openxmlformats.org/officeDocument/2006/relationships/tags" Target="../tags/tag37.xml"/><Relationship Id="rId28" Type="http://schemas.openxmlformats.org/officeDocument/2006/relationships/tags" Target="../tags/tag42.xml"/><Relationship Id="rId36" Type="http://schemas.openxmlformats.org/officeDocument/2006/relationships/tags" Target="../tags/tag50.xml"/><Relationship Id="rId49" Type="http://schemas.openxmlformats.org/officeDocument/2006/relationships/tags" Target="../tags/tag63.xml"/><Relationship Id="rId57" Type="http://schemas.openxmlformats.org/officeDocument/2006/relationships/tags" Target="../tags/tag71.xml"/><Relationship Id="rId10" Type="http://schemas.openxmlformats.org/officeDocument/2006/relationships/tags" Target="../tags/tag24.xml"/><Relationship Id="rId31" Type="http://schemas.openxmlformats.org/officeDocument/2006/relationships/tags" Target="../tags/tag45.xml"/><Relationship Id="rId44" Type="http://schemas.openxmlformats.org/officeDocument/2006/relationships/tags" Target="../tags/tag58.xml"/><Relationship Id="rId52" Type="http://schemas.openxmlformats.org/officeDocument/2006/relationships/tags" Target="../tags/tag66.xml"/><Relationship Id="rId60" Type="http://schemas.openxmlformats.org/officeDocument/2006/relationships/tags" Target="../tags/tag74.xml"/><Relationship Id="rId65" Type="http://schemas.openxmlformats.org/officeDocument/2006/relationships/tags" Target="../tags/tag79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3" Type="http://schemas.openxmlformats.org/officeDocument/2006/relationships/tags" Target="../tags/tag27.xml"/><Relationship Id="rId18" Type="http://schemas.openxmlformats.org/officeDocument/2006/relationships/tags" Target="../tags/tag32.xml"/><Relationship Id="rId39" Type="http://schemas.openxmlformats.org/officeDocument/2006/relationships/tags" Target="../tags/tag53.xml"/><Relationship Id="rId34" Type="http://schemas.openxmlformats.org/officeDocument/2006/relationships/tags" Target="../tags/tag48.xml"/><Relationship Id="rId50" Type="http://schemas.openxmlformats.org/officeDocument/2006/relationships/tags" Target="../tags/tag64.xml"/><Relationship Id="rId55" Type="http://schemas.openxmlformats.org/officeDocument/2006/relationships/tags" Target="../tags/tag6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earthobservatory.nasa.gov/features/SeaIce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/index.php?title=Earth_Simulator&amp;oldid=1123978018" TargetMode="External"/><Relationship Id="rId2" Type="http://schemas.openxmlformats.org/officeDocument/2006/relationships/hyperlink" Target="https://www.carbonbrief.org/explainer-how-scientists-estimate-climate-sensitivity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6" Type="http://schemas.openxmlformats.org/officeDocument/2006/relationships/image" Target="../media/image4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slideLayout" Target="../slideLayouts/slideLayout2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science/Keeling-Curv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doi.org/10.5194/gmd-13-3571-202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5BEB-7548-8A21-B73D-B15BCE0C7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62015"/>
            <a:ext cx="9144000" cy="2882615"/>
          </a:xfrm>
        </p:spPr>
        <p:txBody>
          <a:bodyPr>
            <a:normAutofit/>
          </a:bodyPr>
          <a:lstStyle/>
          <a:p>
            <a:r>
              <a:rPr lang="en-US" sz="4800" dirty="0"/>
              <a:t>From greenhouse effect to </a:t>
            </a:r>
            <a:br>
              <a:rPr lang="en-US" sz="4800" dirty="0"/>
            </a:br>
            <a:r>
              <a:rPr lang="en-US" sz="4800" dirty="0"/>
              <a:t>the Paris Agreement:</a:t>
            </a:r>
            <a:br>
              <a:rPr lang="en-US" sz="1400" dirty="0"/>
            </a:br>
            <a:br>
              <a:rPr lang="en-US" sz="1400" dirty="0"/>
            </a:br>
            <a:r>
              <a:rPr lang="en-US" sz="3200" dirty="0"/>
              <a:t>Exploring Manabe’s Nobel-winning-work in </a:t>
            </a:r>
            <a:br>
              <a:rPr lang="en-US" sz="3200" dirty="0"/>
            </a:br>
            <a:r>
              <a:rPr lang="en-US" sz="3200" dirty="0"/>
              <a:t>predicting global warming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F96F28-8CB1-5A5E-71F9-AB9DBF1D6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4944"/>
            <a:ext cx="9144000" cy="1354172"/>
          </a:xfrm>
        </p:spPr>
        <p:txBody>
          <a:bodyPr/>
          <a:lstStyle/>
          <a:p>
            <a:r>
              <a:rPr lang="en-US" dirty="0"/>
              <a:t>Ryan </a:t>
            </a:r>
            <a:r>
              <a:rPr lang="en-US" dirty="0" err="1"/>
              <a:t>Shìjié</a:t>
            </a:r>
            <a:r>
              <a:rPr lang="en-US" dirty="0"/>
              <a:t> </a:t>
            </a:r>
            <a:r>
              <a:rPr lang="en-US" dirty="0" err="1"/>
              <a:t>Dù</a:t>
            </a:r>
            <a:endParaRPr lang="en-US" dirty="0"/>
          </a:p>
          <a:p>
            <a:r>
              <a:rPr lang="en-US" dirty="0" err="1"/>
              <a:t>cSplash</a:t>
            </a:r>
            <a:r>
              <a:rPr lang="en-US" dirty="0"/>
              <a:t> 2023</a:t>
            </a:r>
          </a:p>
          <a:p>
            <a:r>
              <a:rPr lang="en-US" dirty="0"/>
              <a:t>04/22/2023 (Earth Day)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3657B-3D3B-1D6F-2677-C900EB25E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992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D644-BD99-D4FE-D42C-21C53F84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Water vapor is a Greenhouse 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7D39F-F88D-AF8D-E7A5-6635BEAF3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6" y="1341119"/>
            <a:ext cx="7419183" cy="5270660"/>
          </a:xfrm>
        </p:spPr>
        <p:txBody>
          <a:bodyPr>
            <a:normAutofit/>
          </a:bodyPr>
          <a:lstStyle/>
          <a:p>
            <a:r>
              <a:rPr lang="en-US" dirty="0"/>
              <a:t>High impact, short lived</a:t>
            </a:r>
          </a:p>
          <a:p>
            <a:r>
              <a:rPr lang="en-US" dirty="0"/>
              <a:t> </a:t>
            </a:r>
          </a:p>
          <a:p>
            <a:endParaRPr lang="en-US" sz="1600" dirty="0"/>
          </a:p>
          <a:p>
            <a:endParaRPr lang="en-US" dirty="0"/>
          </a:p>
          <a:p>
            <a:r>
              <a:rPr lang="en-US" dirty="0"/>
              <a:t>Warmer air can hold more water vapor</a:t>
            </a:r>
          </a:p>
          <a:p>
            <a:pPr lvl="1"/>
            <a:r>
              <a:rPr lang="en-US" dirty="0"/>
              <a:t>Clausius–Clapeyron relation</a:t>
            </a:r>
          </a:p>
          <a:p>
            <a:r>
              <a:rPr lang="en-US" dirty="0"/>
              <a:t>The relative humidity in the atmosphere does not change much as temperature changes</a:t>
            </a:r>
          </a:p>
          <a:p>
            <a:pPr lvl="1"/>
            <a:r>
              <a:rPr lang="en-US" dirty="0"/>
              <a:t>From our seasonal variation</a:t>
            </a:r>
          </a:p>
          <a:p>
            <a:r>
              <a:rPr lang="en-US" dirty="0"/>
              <a:t>Assume constant relative humidity</a:t>
            </a:r>
          </a:p>
          <a:p>
            <a:pPr lvl="1"/>
            <a:r>
              <a:rPr lang="en-US" dirty="0"/>
              <a:t>More water vapor as the earth warms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756E8-5321-DBA4-D9DA-0FCC889C8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 descr="A picture containing indoor, glass&#10;&#10;Description automatically generated">
            <a:extLst>
              <a:ext uri="{FF2B5EF4-FFF2-40B4-BE49-F238E27FC236}">
                <a16:creationId xmlns:a16="http://schemas.microsoft.com/office/drawing/2014/main" id="{F4FFF3DC-990E-B321-597C-59C1155B628F}"/>
              </a:ext>
            </a:extLst>
          </p:cNvPr>
          <p:cNvPicPr>
            <a:picLocks noChangeAspect="1"/>
          </p:cNvPicPr>
          <p:nvPr/>
        </p:nvPicPr>
        <p:blipFill rotWithShape="1">
          <a:blip r:embed="rId7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0" b="-1702"/>
          <a:stretch/>
        </p:blipFill>
        <p:spPr>
          <a:xfrm>
            <a:off x="8207595" y="2669816"/>
            <a:ext cx="3084729" cy="21819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A3B85D-16CE-9ACE-DD29-489E2B44DFA0}"/>
              </a:ext>
            </a:extLst>
          </p:cNvPr>
          <p:cNvSpPr txBox="1"/>
          <p:nvPr/>
        </p:nvSpPr>
        <p:spPr>
          <a:xfrm>
            <a:off x="0" y="6611779"/>
            <a:ext cx="104233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Richard T. Wetherald. 1967. “Thermal Equilibrium of the Atmosphere with a Given Distribution of Relative Humidity.”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the Atmospheric Sciences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24 (3): 241–59. </a:t>
            </a:r>
          </a:p>
        </p:txBody>
      </p:sp>
      <p:grpSp>
        <p:nvGrpSpPr>
          <p:cNvPr id="505" name="Group 504" descr="\documentclass{article}&#10;\usepackage{amsmath}&#10;\pagestyle{empty}&#10;\begin{document}&#10;&#10;\begin{align*}&#10;&amp;\text{Specific humidity (mass ratio)} \\&#10;= \;&amp;\text{Relative humidity}\times &#10;\text{Saturation specific humidity}&#10;\end{align*}&#10;&#10;\end{document}" title="IguanaTex Vector Display">
            <a:extLst>
              <a:ext uri="{FF2B5EF4-FFF2-40B4-BE49-F238E27FC236}">
                <a16:creationId xmlns:a16="http://schemas.microsoft.com/office/drawing/2014/main" id="{2529AA1E-0C72-0F4B-CF04-0663EE8CD66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36600" y="1892299"/>
            <a:ext cx="6300830" cy="693245"/>
            <a:chOff x="3840375" y="3855438"/>
            <a:chExt cx="5646384" cy="621240"/>
          </a:xfrm>
        </p:grpSpPr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BF7A50E-9967-D2D6-68C4-E311C2AE3084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106887" y="3866826"/>
              <a:ext cx="111851" cy="183968"/>
            </a:xfrm>
            <a:custGeom>
              <a:avLst/>
              <a:gdLst>
                <a:gd name="connsiteX0" fmla="*/ 74111 w 111851"/>
                <a:gd name="connsiteY0" fmla="*/ 80302 h 183968"/>
                <a:gd name="connsiteX1" fmla="*/ 41793 w 111851"/>
                <a:gd name="connsiteY1" fmla="*/ 72457 h 183968"/>
                <a:gd name="connsiteX2" fmla="*/ 16291 w 111851"/>
                <a:gd name="connsiteY2" fmla="*/ 40320 h 183968"/>
                <a:gd name="connsiteX3" fmla="*/ 49620 w 111851"/>
                <a:gd name="connsiteY3" fmla="*/ 7170 h 183968"/>
                <a:gd name="connsiteX4" fmla="*/ 98854 w 111851"/>
                <a:gd name="connsiteY4" fmla="*/ 60058 h 183968"/>
                <a:gd name="connsiteX5" fmla="*/ 101884 w 111851"/>
                <a:gd name="connsiteY5" fmla="*/ 63094 h 183968"/>
                <a:gd name="connsiteX6" fmla="*/ 105167 w 111851"/>
                <a:gd name="connsiteY6" fmla="*/ 57021 h 183968"/>
                <a:gd name="connsiteX7" fmla="*/ 105167 w 111851"/>
                <a:gd name="connsiteY7" fmla="*/ 6158 h 183968"/>
                <a:gd name="connsiteX8" fmla="*/ 102389 w 111851"/>
                <a:gd name="connsiteY8" fmla="*/ 85 h 183968"/>
                <a:gd name="connsiteX9" fmla="*/ 98602 w 111851"/>
                <a:gd name="connsiteY9" fmla="*/ 3374 h 183968"/>
                <a:gd name="connsiteX10" fmla="*/ 89765 w 111851"/>
                <a:gd name="connsiteY10" fmla="*/ 17798 h 183968"/>
                <a:gd name="connsiteX11" fmla="*/ 49367 w 111851"/>
                <a:gd name="connsiteY11" fmla="*/ 85 h 183968"/>
                <a:gd name="connsiteX12" fmla="*/ 132 w 111851"/>
                <a:gd name="connsiteY12" fmla="*/ 49177 h 183968"/>
                <a:gd name="connsiteX13" fmla="*/ 33208 w 111851"/>
                <a:gd name="connsiteY13" fmla="*/ 95485 h 183968"/>
                <a:gd name="connsiteX14" fmla="*/ 66536 w 111851"/>
                <a:gd name="connsiteY14" fmla="*/ 103836 h 183968"/>
                <a:gd name="connsiteX15" fmla="*/ 87998 w 111851"/>
                <a:gd name="connsiteY15" fmla="*/ 116741 h 183968"/>
                <a:gd name="connsiteX16" fmla="*/ 95825 w 111851"/>
                <a:gd name="connsiteY16" fmla="*/ 140022 h 183968"/>
                <a:gd name="connsiteX17" fmla="*/ 61991 w 111851"/>
                <a:gd name="connsiteY17" fmla="*/ 176208 h 183968"/>
                <a:gd name="connsiteX18" fmla="*/ 22099 w 111851"/>
                <a:gd name="connsiteY18" fmla="*/ 162543 h 183968"/>
                <a:gd name="connsiteX19" fmla="*/ 6445 w 111851"/>
                <a:gd name="connsiteY19" fmla="*/ 123574 h 183968"/>
                <a:gd name="connsiteX20" fmla="*/ 3415 w 111851"/>
                <a:gd name="connsiteY20" fmla="*/ 121043 h 183968"/>
                <a:gd name="connsiteX21" fmla="*/ 132 w 111851"/>
                <a:gd name="connsiteY21" fmla="*/ 127369 h 183968"/>
                <a:gd name="connsiteX22" fmla="*/ 132 w 111851"/>
                <a:gd name="connsiteY22" fmla="*/ 177980 h 183968"/>
                <a:gd name="connsiteX23" fmla="*/ 2910 w 111851"/>
                <a:gd name="connsiteY23" fmla="*/ 184053 h 183968"/>
                <a:gd name="connsiteX24" fmla="*/ 6697 w 111851"/>
                <a:gd name="connsiteY24" fmla="*/ 180763 h 183968"/>
                <a:gd name="connsiteX25" fmla="*/ 15787 w 111851"/>
                <a:gd name="connsiteY25" fmla="*/ 166339 h 183968"/>
                <a:gd name="connsiteX26" fmla="*/ 62244 w 111851"/>
                <a:gd name="connsiteY26" fmla="*/ 184053 h 183968"/>
                <a:gd name="connsiteX27" fmla="*/ 111984 w 111851"/>
                <a:gd name="connsiteY27" fmla="*/ 131418 h 183968"/>
                <a:gd name="connsiteX28" fmla="*/ 74111 w 111851"/>
                <a:gd name="connsiteY28" fmla="*/ 80302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1851" h="183968">
                  <a:moveTo>
                    <a:pt x="74111" y="80302"/>
                  </a:moveTo>
                  <a:lnTo>
                    <a:pt x="41793" y="72457"/>
                  </a:lnTo>
                  <a:cubicBezTo>
                    <a:pt x="26138" y="68662"/>
                    <a:pt x="16291" y="54997"/>
                    <a:pt x="16291" y="40320"/>
                  </a:cubicBezTo>
                  <a:cubicBezTo>
                    <a:pt x="16291" y="22606"/>
                    <a:pt x="29926" y="7170"/>
                    <a:pt x="49620" y="7170"/>
                  </a:cubicBezTo>
                  <a:cubicBezTo>
                    <a:pt x="91785" y="7170"/>
                    <a:pt x="97340" y="48670"/>
                    <a:pt x="98854" y="60058"/>
                  </a:cubicBezTo>
                  <a:cubicBezTo>
                    <a:pt x="99107" y="61576"/>
                    <a:pt x="99107" y="63094"/>
                    <a:pt x="101884" y="63094"/>
                  </a:cubicBezTo>
                  <a:cubicBezTo>
                    <a:pt x="105167" y="63094"/>
                    <a:pt x="105167" y="61829"/>
                    <a:pt x="105167" y="57021"/>
                  </a:cubicBezTo>
                  <a:lnTo>
                    <a:pt x="105167" y="6158"/>
                  </a:lnTo>
                  <a:cubicBezTo>
                    <a:pt x="105167" y="1856"/>
                    <a:pt x="105167" y="85"/>
                    <a:pt x="102389" y="85"/>
                  </a:cubicBezTo>
                  <a:cubicBezTo>
                    <a:pt x="100622" y="85"/>
                    <a:pt x="100369" y="338"/>
                    <a:pt x="98602" y="3374"/>
                  </a:cubicBezTo>
                  <a:lnTo>
                    <a:pt x="89765" y="17798"/>
                  </a:lnTo>
                  <a:cubicBezTo>
                    <a:pt x="82190" y="10460"/>
                    <a:pt x="71838" y="85"/>
                    <a:pt x="49367" y="85"/>
                  </a:cubicBezTo>
                  <a:cubicBezTo>
                    <a:pt x="21341" y="85"/>
                    <a:pt x="132" y="22353"/>
                    <a:pt x="132" y="49177"/>
                  </a:cubicBezTo>
                  <a:cubicBezTo>
                    <a:pt x="132" y="70180"/>
                    <a:pt x="13514" y="88653"/>
                    <a:pt x="33208" y="95485"/>
                  </a:cubicBezTo>
                  <a:cubicBezTo>
                    <a:pt x="35985" y="96497"/>
                    <a:pt x="48862" y="99534"/>
                    <a:pt x="66536" y="103836"/>
                  </a:cubicBezTo>
                  <a:cubicBezTo>
                    <a:pt x="73353" y="105607"/>
                    <a:pt x="80928" y="107378"/>
                    <a:pt x="87998" y="116741"/>
                  </a:cubicBezTo>
                  <a:cubicBezTo>
                    <a:pt x="93300" y="123321"/>
                    <a:pt x="95825" y="131671"/>
                    <a:pt x="95825" y="140022"/>
                  </a:cubicBezTo>
                  <a:cubicBezTo>
                    <a:pt x="95825" y="157989"/>
                    <a:pt x="83200" y="176208"/>
                    <a:pt x="61991" y="176208"/>
                  </a:cubicBezTo>
                  <a:cubicBezTo>
                    <a:pt x="54669" y="176208"/>
                    <a:pt x="35480" y="174943"/>
                    <a:pt x="22099" y="162543"/>
                  </a:cubicBezTo>
                  <a:cubicBezTo>
                    <a:pt x="7454" y="148879"/>
                    <a:pt x="6697" y="132683"/>
                    <a:pt x="6445" y="123574"/>
                  </a:cubicBezTo>
                  <a:cubicBezTo>
                    <a:pt x="6192" y="121043"/>
                    <a:pt x="4172" y="121043"/>
                    <a:pt x="3415" y="121043"/>
                  </a:cubicBezTo>
                  <a:cubicBezTo>
                    <a:pt x="132" y="121043"/>
                    <a:pt x="132" y="122814"/>
                    <a:pt x="132" y="127369"/>
                  </a:cubicBezTo>
                  <a:lnTo>
                    <a:pt x="132" y="177980"/>
                  </a:lnTo>
                  <a:cubicBezTo>
                    <a:pt x="132" y="182281"/>
                    <a:pt x="132" y="184053"/>
                    <a:pt x="2910" y="184053"/>
                  </a:cubicBezTo>
                  <a:cubicBezTo>
                    <a:pt x="4677" y="184053"/>
                    <a:pt x="4930" y="183547"/>
                    <a:pt x="6697" y="180763"/>
                  </a:cubicBezTo>
                  <a:cubicBezTo>
                    <a:pt x="6697" y="180510"/>
                    <a:pt x="7454" y="179751"/>
                    <a:pt x="15787" y="166339"/>
                  </a:cubicBezTo>
                  <a:cubicBezTo>
                    <a:pt x="23614" y="174943"/>
                    <a:pt x="39773" y="184053"/>
                    <a:pt x="62244" y="184053"/>
                  </a:cubicBezTo>
                  <a:cubicBezTo>
                    <a:pt x="91785" y="184053"/>
                    <a:pt x="111984" y="159254"/>
                    <a:pt x="111984" y="131418"/>
                  </a:cubicBezTo>
                  <a:cubicBezTo>
                    <a:pt x="111984" y="106113"/>
                    <a:pt x="95320" y="85363"/>
                    <a:pt x="74111" y="8030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AD1059B6-47E1-2071-07B4-7AFC6D218771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4240088" y="3933378"/>
              <a:ext cx="124475" cy="160940"/>
            </a:xfrm>
            <a:custGeom>
              <a:avLst/>
              <a:gdLst>
                <a:gd name="connsiteX0" fmla="*/ 36496 w 124475"/>
                <a:gd name="connsiteY0" fmla="*/ 16786 h 160940"/>
                <a:gd name="connsiteX1" fmla="*/ 36496 w 124475"/>
                <a:gd name="connsiteY1" fmla="*/ 85 h 160940"/>
                <a:gd name="connsiteX2" fmla="*/ 138 w 124475"/>
                <a:gd name="connsiteY2" fmla="*/ 2868 h 160940"/>
                <a:gd name="connsiteX3" fmla="*/ 138 w 124475"/>
                <a:gd name="connsiteY3" fmla="*/ 10713 h 160940"/>
                <a:gd name="connsiteX4" fmla="*/ 19832 w 124475"/>
                <a:gd name="connsiteY4" fmla="*/ 23365 h 160940"/>
                <a:gd name="connsiteX5" fmla="*/ 19832 w 124475"/>
                <a:gd name="connsiteY5" fmla="*/ 141793 h 160940"/>
                <a:gd name="connsiteX6" fmla="*/ 138 w 124475"/>
                <a:gd name="connsiteY6" fmla="*/ 153181 h 160940"/>
                <a:gd name="connsiteX7" fmla="*/ 138 w 124475"/>
                <a:gd name="connsiteY7" fmla="*/ 161025 h 160940"/>
                <a:gd name="connsiteX8" fmla="*/ 28416 w 124475"/>
                <a:gd name="connsiteY8" fmla="*/ 160266 h 160940"/>
                <a:gd name="connsiteX9" fmla="*/ 56947 w 124475"/>
                <a:gd name="connsiteY9" fmla="*/ 161025 h 160940"/>
                <a:gd name="connsiteX10" fmla="*/ 56947 w 124475"/>
                <a:gd name="connsiteY10" fmla="*/ 153181 h 160940"/>
                <a:gd name="connsiteX11" fmla="*/ 37253 w 124475"/>
                <a:gd name="connsiteY11" fmla="*/ 141793 h 160940"/>
                <a:gd name="connsiteX12" fmla="*/ 37253 w 124475"/>
                <a:gd name="connsiteY12" fmla="*/ 99281 h 160940"/>
                <a:gd name="connsiteX13" fmla="*/ 37253 w 124475"/>
                <a:gd name="connsiteY13" fmla="*/ 97003 h 160940"/>
                <a:gd name="connsiteX14" fmla="*/ 68309 w 124475"/>
                <a:gd name="connsiteY14" fmla="*/ 114717 h 160940"/>
                <a:gd name="connsiteX15" fmla="*/ 124614 w 124475"/>
                <a:gd name="connsiteY15" fmla="*/ 57274 h 160940"/>
                <a:gd name="connsiteX16" fmla="*/ 71844 w 124475"/>
                <a:gd name="connsiteY16" fmla="*/ 85 h 160940"/>
                <a:gd name="connsiteX17" fmla="*/ 36496 w 124475"/>
                <a:gd name="connsiteY17" fmla="*/ 16786 h 160940"/>
                <a:gd name="connsiteX18" fmla="*/ 37253 w 124475"/>
                <a:gd name="connsiteY18" fmla="*/ 83085 h 160940"/>
                <a:gd name="connsiteX19" fmla="*/ 37253 w 124475"/>
                <a:gd name="connsiteY19" fmla="*/ 26655 h 160940"/>
                <a:gd name="connsiteX20" fmla="*/ 69824 w 124475"/>
                <a:gd name="connsiteY20" fmla="*/ 6411 h 160940"/>
                <a:gd name="connsiteX21" fmla="*/ 103657 w 124475"/>
                <a:gd name="connsiteY21" fmla="*/ 57274 h 160940"/>
                <a:gd name="connsiteX22" fmla="*/ 67299 w 124475"/>
                <a:gd name="connsiteY22" fmla="*/ 109150 h 160940"/>
                <a:gd name="connsiteX23" fmla="*/ 40788 w 124475"/>
                <a:gd name="connsiteY23" fmla="*/ 93714 h 160940"/>
                <a:gd name="connsiteX24" fmla="*/ 37253 w 124475"/>
                <a:gd name="connsiteY24" fmla="*/ 83085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475" h="160940">
                  <a:moveTo>
                    <a:pt x="36496" y="16786"/>
                  </a:moveTo>
                  <a:lnTo>
                    <a:pt x="36496" y="85"/>
                  </a:lnTo>
                  <a:lnTo>
                    <a:pt x="138" y="2868"/>
                  </a:lnTo>
                  <a:lnTo>
                    <a:pt x="138" y="10713"/>
                  </a:lnTo>
                  <a:cubicBezTo>
                    <a:pt x="18064" y="10713"/>
                    <a:pt x="19832" y="12231"/>
                    <a:pt x="19832" y="23365"/>
                  </a:cubicBezTo>
                  <a:lnTo>
                    <a:pt x="19832" y="141793"/>
                  </a:lnTo>
                  <a:cubicBezTo>
                    <a:pt x="19832" y="153181"/>
                    <a:pt x="17054" y="153181"/>
                    <a:pt x="138" y="153181"/>
                  </a:cubicBezTo>
                  <a:lnTo>
                    <a:pt x="138" y="161025"/>
                  </a:lnTo>
                  <a:cubicBezTo>
                    <a:pt x="8722" y="160772"/>
                    <a:pt x="21852" y="160266"/>
                    <a:pt x="28416" y="160266"/>
                  </a:cubicBezTo>
                  <a:cubicBezTo>
                    <a:pt x="35233" y="160266"/>
                    <a:pt x="48110" y="160772"/>
                    <a:pt x="56947" y="161025"/>
                  </a:cubicBezTo>
                  <a:lnTo>
                    <a:pt x="56947" y="153181"/>
                  </a:lnTo>
                  <a:cubicBezTo>
                    <a:pt x="40031" y="153181"/>
                    <a:pt x="37253" y="153181"/>
                    <a:pt x="37253" y="141793"/>
                  </a:cubicBezTo>
                  <a:lnTo>
                    <a:pt x="37253" y="99281"/>
                  </a:lnTo>
                  <a:lnTo>
                    <a:pt x="37253" y="97003"/>
                  </a:lnTo>
                  <a:cubicBezTo>
                    <a:pt x="38516" y="101052"/>
                    <a:pt x="49120" y="114717"/>
                    <a:pt x="68309" y="114717"/>
                  </a:cubicBezTo>
                  <a:cubicBezTo>
                    <a:pt x="98355" y="114717"/>
                    <a:pt x="124614" y="89918"/>
                    <a:pt x="124614" y="57274"/>
                  </a:cubicBezTo>
                  <a:cubicBezTo>
                    <a:pt x="124614" y="25137"/>
                    <a:pt x="100122" y="85"/>
                    <a:pt x="71844" y="85"/>
                  </a:cubicBezTo>
                  <a:cubicBezTo>
                    <a:pt x="52150" y="85"/>
                    <a:pt x="41546" y="11219"/>
                    <a:pt x="36496" y="16786"/>
                  </a:cubicBezTo>
                  <a:close/>
                  <a:moveTo>
                    <a:pt x="37253" y="83085"/>
                  </a:moveTo>
                  <a:lnTo>
                    <a:pt x="37253" y="26655"/>
                  </a:lnTo>
                  <a:cubicBezTo>
                    <a:pt x="44575" y="13749"/>
                    <a:pt x="56947" y="6411"/>
                    <a:pt x="69824" y="6411"/>
                  </a:cubicBezTo>
                  <a:cubicBezTo>
                    <a:pt x="88256" y="6411"/>
                    <a:pt x="103657" y="28679"/>
                    <a:pt x="103657" y="57274"/>
                  </a:cubicBezTo>
                  <a:cubicBezTo>
                    <a:pt x="103657" y="87893"/>
                    <a:pt x="85983" y="109150"/>
                    <a:pt x="67299" y="109150"/>
                  </a:cubicBezTo>
                  <a:cubicBezTo>
                    <a:pt x="57200" y="109150"/>
                    <a:pt x="47605" y="104089"/>
                    <a:pt x="40788" y="93714"/>
                  </a:cubicBezTo>
                  <a:cubicBezTo>
                    <a:pt x="37253" y="88400"/>
                    <a:pt x="37253" y="88146"/>
                    <a:pt x="37253" y="83085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F6F5BCF-5FC6-069E-530B-3902BA441D7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4387372" y="3931860"/>
              <a:ext cx="97712" cy="116150"/>
            </a:xfrm>
            <a:custGeom>
              <a:avLst/>
              <a:gdLst>
                <a:gd name="connsiteX0" fmla="*/ 21353 w 97712"/>
                <a:gd name="connsiteY0" fmla="*/ 49683 h 116150"/>
                <a:gd name="connsiteX1" fmla="*/ 52661 w 97712"/>
                <a:gd name="connsiteY1" fmla="*/ 5652 h 116150"/>
                <a:gd name="connsiteX2" fmla="*/ 81192 w 97712"/>
                <a:gd name="connsiteY2" fmla="*/ 49683 h 116150"/>
                <a:gd name="connsiteX3" fmla="*/ 21353 w 97712"/>
                <a:gd name="connsiteY3" fmla="*/ 49683 h 116150"/>
                <a:gd name="connsiteX4" fmla="*/ 21100 w 97712"/>
                <a:gd name="connsiteY4" fmla="*/ 54997 h 116150"/>
                <a:gd name="connsiteX5" fmla="*/ 91544 w 97712"/>
                <a:gd name="connsiteY5" fmla="*/ 54997 h 116150"/>
                <a:gd name="connsiteX6" fmla="*/ 97856 w 97712"/>
                <a:gd name="connsiteY6" fmla="*/ 49683 h 116150"/>
                <a:gd name="connsiteX7" fmla="*/ 52661 w 97712"/>
                <a:gd name="connsiteY7" fmla="*/ 85 h 116150"/>
                <a:gd name="connsiteX8" fmla="*/ 144 w 97712"/>
                <a:gd name="connsiteY8" fmla="*/ 57780 h 116150"/>
                <a:gd name="connsiteX9" fmla="*/ 55691 w 97712"/>
                <a:gd name="connsiteY9" fmla="*/ 116235 h 116150"/>
                <a:gd name="connsiteX10" fmla="*/ 97856 w 97712"/>
                <a:gd name="connsiteY10" fmla="*/ 83338 h 116150"/>
                <a:gd name="connsiteX11" fmla="*/ 94574 w 97712"/>
                <a:gd name="connsiteY11" fmla="*/ 80302 h 116150"/>
                <a:gd name="connsiteX12" fmla="*/ 91291 w 97712"/>
                <a:gd name="connsiteY12" fmla="*/ 83845 h 116150"/>
                <a:gd name="connsiteX13" fmla="*/ 57206 w 97712"/>
                <a:gd name="connsiteY13" fmla="*/ 109909 h 116150"/>
                <a:gd name="connsiteX14" fmla="*/ 28675 w 97712"/>
                <a:gd name="connsiteY14" fmla="*/ 92954 h 116150"/>
                <a:gd name="connsiteX15" fmla="*/ 21100 w 97712"/>
                <a:gd name="connsiteY15" fmla="*/ 54997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712" h="116150">
                  <a:moveTo>
                    <a:pt x="21353" y="49683"/>
                  </a:moveTo>
                  <a:cubicBezTo>
                    <a:pt x="22867" y="11978"/>
                    <a:pt x="44076" y="5652"/>
                    <a:pt x="52661" y="5652"/>
                  </a:cubicBezTo>
                  <a:cubicBezTo>
                    <a:pt x="78667" y="5652"/>
                    <a:pt x="81192" y="39814"/>
                    <a:pt x="81192" y="49683"/>
                  </a:cubicBezTo>
                  <a:lnTo>
                    <a:pt x="21353" y="49683"/>
                  </a:lnTo>
                  <a:close/>
                  <a:moveTo>
                    <a:pt x="21100" y="54997"/>
                  </a:moveTo>
                  <a:lnTo>
                    <a:pt x="91544" y="54997"/>
                  </a:lnTo>
                  <a:cubicBezTo>
                    <a:pt x="97098" y="54997"/>
                    <a:pt x="97856" y="54997"/>
                    <a:pt x="97856" y="49683"/>
                  </a:cubicBezTo>
                  <a:cubicBezTo>
                    <a:pt x="97856" y="24631"/>
                    <a:pt x="84222" y="85"/>
                    <a:pt x="52661" y="85"/>
                  </a:cubicBezTo>
                  <a:cubicBezTo>
                    <a:pt x="23372" y="85"/>
                    <a:pt x="144" y="26149"/>
                    <a:pt x="144" y="57780"/>
                  </a:cubicBezTo>
                  <a:cubicBezTo>
                    <a:pt x="144" y="91689"/>
                    <a:pt x="26655" y="116235"/>
                    <a:pt x="55691" y="116235"/>
                  </a:cubicBezTo>
                  <a:cubicBezTo>
                    <a:pt x="86494" y="116235"/>
                    <a:pt x="97856" y="88146"/>
                    <a:pt x="97856" y="83338"/>
                  </a:cubicBezTo>
                  <a:cubicBezTo>
                    <a:pt x="97856" y="80808"/>
                    <a:pt x="95836" y="80302"/>
                    <a:pt x="94574" y="80302"/>
                  </a:cubicBezTo>
                  <a:cubicBezTo>
                    <a:pt x="92301" y="80302"/>
                    <a:pt x="91796" y="81820"/>
                    <a:pt x="91291" y="83845"/>
                  </a:cubicBezTo>
                  <a:cubicBezTo>
                    <a:pt x="82454" y="109909"/>
                    <a:pt x="59730" y="109909"/>
                    <a:pt x="57206" y="109909"/>
                  </a:cubicBezTo>
                  <a:cubicBezTo>
                    <a:pt x="44581" y="109909"/>
                    <a:pt x="34482" y="102317"/>
                    <a:pt x="28675" y="92954"/>
                  </a:cubicBezTo>
                  <a:cubicBezTo>
                    <a:pt x="21100" y="80808"/>
                    <a:pt x="21100" y="64107"/>
                    <a:pt x="21100" y="5499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4637596-21D3-E9D6-28E3-C1A2D3143C1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4501103" y="3931860"/>
              <a:ext cx="96197" cy="116150"/>
            </a:xfrm>
            <a:custGeom>
              <a:avLst/>
              <a:gdLst>
                <a:gd name="connsiteX0" fmla="*/ 21104 w 96197"/>
                <a:gd name="connsiteY0" fmla="*/ 58286 h 116150"/>
                <a:gd name="connsiteX1" fmla="*/ 55190 w 96197"/>
                <a:gd name="connsiteY1" fmla="*/ 6411 h 116150"/>
                <a:gd name="connsiteX2" fmla="*/ 82206 w 96197"/>
                <a:gd name="connsiteY2" fmla="*/ 15774 h 116150"/>
                <a:gd name="connsiteX3" fmla="*/ 70339 w 96197"/>
                <a:gd name="connsiteY3" fmla="*/ 27414 h 116150"/>
                <a:gd name="connsiteX4" fmla="*/ 81954 w 96197"/>
                <a:gd name="connsiteY4" fmla="*/ 39055 h 116150"/>
                <a:gd name="connsiteX5" fmla="*/ 93568 w 96197"/>
                <a:gd name="connsiteY5" fmla="*/ 27161 h 116150"/>
                <a:gd name="connsiteX6" fmla="*/ 54938 w 96197"/>
                <a:gd name="connsiteY6" fmla="*/ 85 h 116150"/>
                <a:gd name="connsiteX7" fmla="*/ 148 w 96197"/>
                <a:gd name="connsiteY7" fmla="*/ 58793 h 116150"/>
                <a:gd name="connsiteX8" fmla="*/ 54433 w 96197"/>
                <a:gd name="connsiteY8" fmla="*/ 116235 h 116150"/>
                <a:gd name="connsiteX9" fmla="*/ 96345 w 96197"/>
                <a:gd name="connsiteY9" fmla="*/ 83338 h 116150"/>
                <a:gd name="connsiteX10" fmla="*/ 93063 w 96197"/>
                <a:gd name="connsiteY10" fmla="*/ 80808 h 116150"/>
                <a:gd name="connsiteX11" fmla="*/ 89781 w 96197"/>
                <a:gd name="connsiteY11" fmla="*/ 83338 h 116150"/>
                <a:gd name="connsiteX12" fmla="*/ 56705 w 96197"/>
                <a:gd name="connsiteY12" fmla="*/ 109909 h 116150"/>
                <a:gd name="connsiteX13" fmla="*/ 21104 w 96197"/>
                <a:gd name="connsiteY13" fmla="*/ 58286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97" h="116150">
                  <a:moveTo>
                    <a:pt x="21104" y="58286"/>
                  </a:moveTo>
                  <a:cubicBezTo>
                    <a:pt x="21104" y="17039"/>
                    <a:pt x="41808" y="6411"/>
                    <a:pt x="55190" y="6411"/>
                  </a:cubicBezTo>
                  <a:cubicBezTo>
                    <a:pt x="57462" y="6411"/>
                    <a:pt x="73369" y="6664"/>
                    <a:pt x="82206" y="15774"/>
                  </a:cubicBezTo>
                  <a:cubicBezTo>
                    <a:pt x="71854" y="16533"/>
                    <a:pt x="70339" y="24125"/>
                    <a:pt x="70339" y="27414"/>
                  </a:cubicBezTo>
                  <a:cubicBezTo>
                    <a:pt x="70339" y="33994"/>
                    <a:pt x="74884" y="39055"/>
                    <a:pt x="81954" y="39055"/>
                  </a:cubicBezTo>
                  <a:cubicBezTo>
                    <a:pt x="88518" y="39055"/>
                    <a:pt x="93568" y="34753"/>
                    <a:pt x="93568" y="27161"/>
                  </a:cubicBezTo>
                  <a:cubicBezTo>
                    <a:pt x="93568" y="9954"/>
                    <a:pt x="74379" y="85"/>
                    <a:pt x="54938" y="85"/>
                  </a:cubicBezTo>
                  <a:cubicBezTo>
                    <a:pt x="23377" y="85"/>
                    <a:pt x="148" y="27414"/>
                    <a:pt x="148" y="58793"/>
                  </a:cubicBezTo>
                  <a:cubicBezTo>
                    <a:pt x="148" y="91183"/>
                    <a:pt x="25144" y="116235"/>
                    <a:pt x="54433" y="116235"/>
                  </a:cubicBezTo>
                  <a:cubicBezTo>
                    <a:pt x="88266" y="116235"/>
                    <a:pt x="96345" y="85869"/>
                    <a:pt x="96345" y="83338"/>
                  </a:cubicBezTo>
                  <a:cubicBezTo>
                    <a:pt x="96345" y="80808"/>
                    <a:pt x="93820" y="80808"/>
                    <a:pt x="93063" y="80808"/>
                  </a:cubicBezTo>
                  <a:cubicBezTo>
                    <a:pt x="90791" y="80808"/>
                    <a:pt x="90286" y="81820"/>
                    <a:pt x="89781" y="83338"/>
                  </a:cubicBezTo>
                  <a:cubicBezTo>
                    <a:pt x="82459" y="106872"/>
                    <a:pt x="66047" y="109909"/>
                    <a:pt x="56705" y="109909"/>
                  </a:cubicBezTo>
                  <a:cubicBezTo>
                    <a:pt x="43323" y="109909"/>
                    <a:pt x="21104" y="99028"/>
                    <a:pt x="21104" y="5828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DDD97F2-F425-CA37-44F9-8EBBFA09799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613067" y="3875935"/>
              <a:ext cx="54032" cy="169291"/>
            </a:xfrm>
            <a:custGeom>
              <a:avLst/>
              <a:gdLst>
                <a:gd name="connsiteX0" fmla="*/ 36511 w 54032"/>
                <a:gd name="connsiteY0" fmla="*/ 57527 h 169291"/>
                <a:gd name="connsiteX1" fmla="*/ 1163 w 54032"/>
                <a:gd name="connsiteY1" fmla="*/ 60311 h 169291"/>
                <a:gd name="connsiteX2" fmla="*/ 1163 w 54032"/>
                <a:gd name="connsiteY2" fmla="*/ 68155 h 169291"/>
                <a:gd name="connsiteX3" fmla="*/ 19846 w 54032"/>
                <a:gd name="connsiteY3" fmla="*/ 82073 h 169291"/>
                <a:gd name="connsiteX4" fmla="*/ 19846 w 54032"/>
                <a:gd name="connsiteY4" fmla="*/ 150144 h 169291"/>
                <a:gd name="connsiteX5" fmla="*/ 153 w 54032"/>
                <a:gd name="connsiteY5" fmla="*/ 161531 h 169291"/>
                <a:gd name="connsiteX6" fmla="*/ 153 w 54032"/>
                <a:gd name="connsiteY6" fmla="*/ 169376 h 169291"/>
                <a:gd name="connsiteX7" fmla="*/ 27926 w 54032"/>
                <a:gd name="connsiteY7" fmla="*/ 168617 h 169291"/>
                <a:gd name="connsiteX8" fmla="*/ 54185 w 54032"/>
                <a:gd name="connsiteY8" fmla="*/ 169376 h 169291"/>
                <a:gd name="connsiteX9" fmla="*/ 54185 w 54032"/>
                <a:gd name="connsiteY9" fmla="*/ 161531 h 169291"/>
                <a:gd name="connsiteX10" fmla="*/ 36511 w 54032"/>
                <a:gd name="connsiteY10" fmla="*/ 150397 h 169291"/>
                <a:gd name="connsiteX11" fmla="*/ 36511 w 54032"/>
                <a:gd name="connsiteY11" fmla="*/ 57527 h 169291"/>
                <a:gd name="connsiteX12" fmla="*/ 37521 w 54032"/>
                <a:gd name="connsiteY12" fmla="*/ 13496 h 169291"/>
                <a:gd name="connsiteX13" fmla="*/ 24139 w 54032"/>
                <a:gd name="connsiteY13" fmla="*/ 85 h 169291"/>
                <a:gd name="connsiteX14" fmla="*/ 10757 w 54032"/>
                <a:gd name="connsiteY14" fmla="*/ 13496 h 169291"/>
                <a:gd name="connsiteX15" fmla="*/ 24139 w 54032"/>
                <a:gd name="connsiteY15" fmla="*/ 26908 h 169291"/>
                <a:gd name="connsiteX16" fmla="*/ 37521 w 54032"/>
                <a:gd name="connsiteY16" fmla="*/ 13496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11" y="57527"/>
                  </a:moveTo>
                  <a:lnTo>
                    <a:pt x="1163" y="60311"/>
                  </a:lnTo>
                  <a:lnTo>
                    <a:pt x="1163" y="68155"/>
                  </a:lnTo>
                  <a:cubicBezTo>
                    <a:pt x="17574" y="68155"/>
                    <a:pt x="19846" y="69674"/>
                    <a:pt x="19846" y="82073"/>
                  </a:cubicBezTo>
                  <a:lnTo>
                    <a:pt x="19846" y="150144"/>
                  </a:lnTo>
                  <a:cubicBezTo>
                    <a:pt x="19846" y="161531"/>
                    <a:pt x="17069" y="161531"/>
                    <a:pt x="153" y="161531"/>
                  </a:cubicBezTo>
                  <a:lnTo>
                    <a:pt x="153" y="169376"/>
                  </a:lnTo>
                  <a:cubicBezTo>
                    <a:pt x="8232" y="169123"/>
                    <a:pt x="21866" y="168617"/>
                    <a:pt x="27926" y="168617"/>
                  </a:cubicBezTo>
                  <a:cubicBezTo>
                    <a:pt x="36763" y="168617"/>
                    <a:pt x="45600" y="169123"/>
                    <a:pt x="54185" y="169376"/>
                  </a:cubicBezTo>
                  <a:lnTo>
                    <a:pt x="54185" y="161531"/>
                  </a:lnTo>
                  <a:cubicBezTo>
                    <a:pt x="37521" y="161531"/>
                    <a:pt x="36511" y="160266"/>
                    <a:pt x="36511" y="150397"/>
                  </a:cubicBezTo>
                  <a:lnTo>
                    <a:pt x="36511" y="57527"/>
                  </a:lnTo>
                  <a:close/>
                  <a:moveTo>
                    <a:pt x="37521" y="13496"/>
                  </a:moveTo>
                  <a:cubicBezTo>
                    <a:pt x="37521" y="5399"/>
                    <a:pt x="31208" y="85"/>
                    <a:pt x="24139" y="85"/>
                  </a:cubicBezTo>
                  <a:cubicBezTo>
                    <a:pt x="16312" y="85"/>
                    <a:pt x="10757" y="6917"/>
                    <a:pt x="10757" y="13496"/>
                  </a:cubicBezTo>
                  <a:cubicBezTo>
                    <a:pt x="10757" y="20329"/>
                    <a:pt x="16312" y="26908"/>
                    <a:pt x="24139" y="26908"/>
                  </a:cubicBezTo>
                  <a:cubicBezTo>
                    <a:pt x="31208" y="26908"/>
                    <a:pt x="37521" y="21594"/>
                    <a:pt x="37521" y="1349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917D361C-A72C-4018-1646-3803376DF55D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4681688" y="3866826"/>
              <a:ext cx="126243" cy="178400"/>
            </a:xfrm>
            <a:custGeom>
              <a:avLst/>
              <a:gdLst>
                <a:gd name="connsiteX0" fmla="*/ 76659 w 126243"/>
                <a:gd name="connsiteY0" fmla="*/ 77265 h 178400"/>
                <a:gd name="connsiteX1" fmla="*/ 90040 w 126243"/>
                <a:gd name="connsiteY1" fmla="*/ 90930 h 178400"/>
                <a:gd name="connsiteX2" fmla="*/ 90040 w 126243"/>
                <a:gd name="connsiteY2" fmla="*/ 159254 h 178400"/>
                <a:gd name="connsiteX3" fmla="*/ 70346 w 126243"/>
                <a:gd name="connsiteY3" fmla="*/ 170641 h 178400"/>
                <a:gd name="connsiteX4" fmla="*/ 70346 w 126243"/>
                <a:gd name="connsiteY4" fmla="*/ 178486 h 178400"/>
                <a:gd name="connsiteX5" fmla="*/ 98372 w 126243"/>
                <a:gd name="connsiteY5" fmla="*/ 177727 h 178400"/>
                <a:gd name="connsiteX6" fmla="*/ 126398 w 126243"/>
                <a:gd name="connsiteY6" fmla="*/ 178486 h 178400"/>
                <a:gd name="connsiteX7" fmla="*/ 126398 w 126243"/>
                <a:gd name="connsiteY7" fmla="*/ 170641 h 178400"/>
                <a:gd name="connsiteX8" fmla="*/ 106704 w 126243"/>
                <a:gd name="connsiteY8" fmla="*/ 159254 h 178400"/>
                <a:gd name="connsiteX9" fmla="*/ 106704 w 126243"/>
                <a:gd name="connsiteY9" fmla="*/ 66384 h 178400"/>
                <a:gd name="connsiteX10" fmla="*/ 74891 w 126243"/>
                <a:gd name="connsiteY10" fmla="*/ 68662 h 178400"/>
                <a:gd name="connsiteX11" fmla="*/ 70346 w 126243"/>
                <a:gd name="connsiteY11" fmla="*/ 69168 h 178400"/>
                <a:gd name="connsiteX12" fmla="*/ 65802 w 126243"/>
                <a:gd name="connsiteY12" fmla="*/ 69421 h 178400"/>
                <a:gd name="connsiteX13" fmla="*/ 36008 w 126243"/>
                <a:gd name="connsiteY13" fmla="*/ 69421 h 178400"/>
                <a:gd name="connsiteX14" fmla="*/ 36008 w 126243"/>
                <a:gd name="connsiteY14" fmla="*/ 40826 h 178400"/>
                <a:gd name="connsiteX15" fmla="*/ 73376 w 126243"/>
                <a:gd name="connsiteY15" fmla="*/ 5652 h 178400"/>
                <a:gd name="connsiteX16" fmla="*/ 95090 w 126243"/>
                <a:gd name="connsiteY16" fmla="*/ 14002 h 178400"/>
                <a:gd name="connsiteX17" fmla="*/ 83223 w 126243"/>
                <a:gd name="connsiteY17" fmla="*/ 25643 h 178400"/>
                <a:gd name="connsiteX18" fmla="*/ 94585 w 126243"/>
                <a:gd name="connsiteY18" fmla="*/ 37283 h 178400"/>
                <a:gd name="connsiteX19" fmla="*/ 106200 w 126243"/>
                <a:gd name="connsiteY19" fmla="*/ 25643 h 178400"/>
                <a:gd name="connsiteX20" fmla="*/ 73629 w 126243"/>
                <a:gd name="connsiteY20" fmla="*/ 85 h 178400"/>
                <a:gd name="connsiteX21" fmla="*/ 20102 w 126243"/>
                <a:gd name="connsiteY21" fmla="*/ 40573 h 178400"/>
                <a:gd name="connsiteX22" fmla="*/ 20102 w 126243"/>
                <a:gd name="connsiteY22" fmla="*/ 69421 h 178400"/>
                <a:gd name="connsiteX23" fmla="*/ 155 w 126243"/>
                <a:gd name="connsiteY23" fmla="*/ 69421 h 178400"/>
                <a:gd name="connsiteX24" fmla="*/ 155 w 126243"/>
                <a:gd name="connsiteY24" fmla="*/ 77265 h 178400"/>
                <a:gd name="connsiteX25" fmla="*/ 20102 w 126243"/>
                <a:gd name="connsiteY25" fmla="*/ 77265 h 178400"/>
                <a:gd name="connsiteX26" fmla="*/ 20102 w 126243"/>
                <a:gd name="connsiteY26" fmla="*/ 159254 h 178400"/>
                <a:gd name="connsiteX27" fmla="*/ 408 w 126243"/>
                <a:gd name="connsiteY27" fmla="*/ 170641 h 178400"/>
                <a:gd name="connsiteX28" fmla="*/ 408 w 126243"/>
                <a:gd name="connsiteY28" fmla="*/ 178486 h 178400"/>
                <a:gd name="connsiteX29" fmla="*/ 28434 w 126243"/>
                <a:gd name="connsiteY29" fmla="*/ 177727 h 178400"/>
                <a:gd name="connsiteX30" fmla="*/ 56460 w 126243"/>
                <a:gd name="connsiteY30" fmla="*/ 178486 h 178400"/>
                <a:gd name="connsiteX31" fmla="*/ 56460 w 126243"/>
                <a:gd name="connsiteY31" fmla="*/ 170641 h 178400"/>
                <a:gd name="connsiteX32" fmla="*/ 36766 w 126243"/>
                <a:gd name="connsiteY32" fmla="*/ 159254 h 178400"/>
                <a:gd name="connsiteX33" fmla="*/ 36766 w 126243"/>
                <a:gd name="connsiteY33" fmla="*/ 77265 h 178400"/>
                <a:gd name="connsiteX34" fmla="*/ 76659 w 126243"/>
                <a:gd name="connsiteY34" fmla="*/ 7726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26243" h="178400">
                  <a:moveTo>
                    <a:pt x="76659" y="77265"/>
                  </a:moveTo>
                  <a:cubicBezTo>
                    <a:pt x="88273" y="77265"/>
                    <a:pt x="90040" y="80555"/>
                    <a:pt x="90040" y="90930"/>
                  </a:cubicBezTo>
                  <a:lnTo>
                    <a:pt x="90040" y="159254"/>
                  </a:lnTo>
                  <a:cubicBezTo>
                    <a:pt x="90040" y="170641"/>
                    <a:pt x="87263" y="170641"/>
                    <a:pt x="70346" y="170641"/>
                  </a:cubicBezTo>
                  <a:lnTo>
                    <a:pt x="70346" y="178486"/>
                  </a:lnTo>
                  <a:cubicBezTo>
                    <a:pt x="78679" y="178233"/>
                    <a:pt x="92060" y="177727"/>
                    <a:pt x="98372" y="177727"/>
                  </a:cubicBezTo>
                  <a:cubicBezTo>
                    <a:pt x="104685" y="177727"/>
                    <a:pt x="117056" y="178233"/>
                    <a:pt x="126398" y="178486"/>
                  </a:cubicBezTo>
                  <a:lnTo>
                    <a:pt x="126398" y="170641"/>
                  </a:lnTo>
                  <a:cubicBezTo>
                    <a:pt x="109482" y="170641"/>
                    <a:pt x="106704" y="170641"/>
                    <a:pt x="106704" y="159254"/>
                  </a:cubicBezTo>
                  <a:lnTo>
                    <a:pt x="106704" y="66384"/>
                  </a:lnTo>
                  <a:lnTo>
                    <a:pt x="74891" y="68662"/>
                  </a:lnTo>
                  <a:cubicBezTo>
                    <a:pt x="70851" y="68915"/>
                    <a:pt x="70599" y="69168"/>
                    <a:pt x="70346" y="69168"/>
                  </a:cubicBezTo>
                  <a:cubicBezTo>
                    <a:pt x="69842" y="69421"/>
                    <a:pt x="69337" y="69421"/>
                    <a:pt x="65802" y="69421"/>
                  </a:cubicBezTo>
                  <a:lnTo>
                    <a:pt x="36008" y="69421"/>
                  </a:lnTo>
                  <a:lnTo>
                    <a:pt x="36008" y="40826"/>
                  </a:lnTo>
                  <a:cubicBezTo>
                    <a:pt x="36008" y="15774"/>
                    <a:pt x="57722" y="5652"/>
                    <a:pt x="73376" y="5652"/>
                  </a:cubicBezTo>
                  <a:cubicBezTo>
                    <a:pt x="80951" y="5652"/>
                    <a:pt x="90040" y="8182"/>
                    <a:pt x="95090" y="14002"/>
                  </a:cubicBezTo>
                  <a:cubicBezTo>
                    <a:pt x="84738" y="14509"/>
                    <a:pt x="83223" y="21594"/>
                    <a:pt x="83223" y="25643"/>
                  </a:cubicBezTo>
                  <a:cubicBezTo>
                    <a:pt x="83223" y="33994"/>
                    <a:pt x="89788" y="37283"/>
                    <a:pt x="94585" y="37283"/>
                  </a:cubicBezTo>
                  <a:cubicBezTo>
                    <a:pt x="100392" y="37283"/>
                    <a:pt x="106200" y="33234"/>
                    <a:pt x="106200" y="25643"/>
                  </a:cubicBezTo>
                  <a:cubicBezTo>
                    <a:pt x="106200" y="10713"/>
                    <a:pt x="92313" y="85"/>
                    <a:pt x="73629" y="85"/>
                  </a:cubicBezTo>
                  <a:cubicBezTo>
                    <a:pt x="50148" y="85"/>
                    <a:pt x="20102" y="12990"/>
                    <a:pt x="20102" y="40573"/>
                  </a:cubicBezTo>
                  <a:lnTo>
                    <a:pt x="20102" y="69421"/>
                  </a:lnTo>
                  <a:lnTo>
                    <a:pt x="155" y="69421"/>
                  </a:lnTo>
                  <a:lnTo>
                    <a:pt x="155" y="77265"/>
                  </a:lnTo>
                  <a:lnTo>
                    <a:pt x="20102" y="77265"/>
                  </a:lnTo>
                  <a:lnTo>
                    <a:pt x="20102" y="159254"/>
                  </a:lnTo>
                  <a:cubicBezTo>
                    <a:pt x="20102" y="170641"/>
                    <a:pt x="17324" y="170641"/>
                    <a:pt x="408" y="170641"/>
                  </a:cubicBezTo>
                  <a:lnTo>
                    <a:pt x="408" y="178486"/>
                  </a:lnTo>
                  <a:cubicBezTo>
                    <a:pt x="8740" y="178233"/>
                    <a:pt x="22122" y="177727"/>
                    <a:pt x="28434" y="177727"/>
                  </a:cubicBezTo>
                  <a:cubicBezTo>
                    <a:pt x="34746" y="177727"/>
                    <a:pt x="47118" y="178233"/>
                    <a:pt x="56460" y="178486"/>
                  </a:cubicBezTo>
                  <a:lnTo>
                    <a:pt x="56460" y="170641"/>
                  </a:lnTo>
                  <a:cubicBezTo>
                    <a:pt x="39543" y="170641"/>
                    <a:pt x="36766" y="170641"/>
                    <a:pt x="36766" y="159254"/>
                  </a:cubicBezTo>
                  <a:lnTo>
                    <a:pt x="36766" y="77265"/>
                  </a:lnTo>
                  <a:lnTo>
                    <a:pt x="76659" y="77265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822D8F70-3CC0-A1D8-74C4-4D3F54C0666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4823726" y="3931860"/>
              <a:ext cx="96197" cy="116150"/>
            </a:xfrm>
            <a:custGeom>
              <a:avLst/>
              <a:gdLst>
                <a:gd name="connsiteX0" fmla="*/ 21117 w 96197"/>
                <a:gd name="connsiteY0" fmla="*/ 58286 h 116150"/>
                <a:gd name="connsiteX1" fmla="*/ 55203 w 96197"/>
                <a:gd name="connsiteY1" fmla="*/ 6411 h 116150"/>
                <a:gd name="connsiteX2" fmla="*/ 82219 w 96197"/>
                <a:gd name="connsiteY2" fmla="*/ 15774 h 116150"/>
                <a:gd name="connsiteX3" fmla="*/ 70352 w 96197"/>
                <a:gd name="connsiteY3" fmla="*/ 27414 h 116150"/>
                <a:gd name="connsiteX4" fmla="*/ 81966 w 96197"/>
                <a:gd name="connsiteY4" fmla="*/ 39055 h 116150"/>
                <a:gd name="connsiteX5" fmla="*/ 93581 w 96197"/>
                <a:gd name="connsiteY5" fmla="*/ 27161 h 116150"/>
                <a:gd name="connsiteX6" fmla="*/ 54950 w 96197"/>
                <a:gd name="connsiteY6" fmla="*/ 85 h 116150"/>
                <a:gd name="connsiteX7" fmla="*/ 161 w 96197"/>
                <a:gd name="connsiteY7" fmla="*/ 58793 h 116150"/>
                <a:gd name="connsiteX8" fmla="*/ 54445 w 96197"/>
                <a:gd name="connsiteY8" fmla="*/ 116235 h 116150"/>
                <a:gd name="connsiteX9" fmla="*/ 96358 w 96197"/>
                <a:gd name="connsiteY9" fmla="*/ 83338 h 116150"/>
                <a:gd name="connsiteX10" fmla="*/ 93076 w 96197"/>
                <a:gd name="connsiteY10" fmla="*/ 80808 h 116150"/>
                <a:gd name="connsiteX11" fmla="*/ 89793 w 96197"/>
                <a:gd name="connsiteY11" fmla="*/ 83338 h 116150"/>
                <a:gd name="connsiteX12" fmla="*/ 56718 w 96197"/>
                <a:gd name="connsiteY12" fmla="*/ 109909 h 116150"/>
                <a:gd name="connsiteX13" fmla="*/ 21117 w 96197"/>
                <a:gd name="connsiteY13" fmla="*/ 58286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97" h="116150">
                  <a:moveTo>
                    <a:pt x="21117" y="58286"/>
                  </a:moveTo>
                  <a:cubicBezTo>
                    <a:pt x="21117" y="17039"/>
                    <a:pt x="41821" y="6411"/>
                    <a:pt x="55203" y="6411"/>
                  </a:cubicBezTo>
                  <a:cubicBezTo>
                    <a:pt x="57475" y="6411"/>
                    <a:pt x="73382" y="6664"/>
                    <a:pt x="82219" y="15774"/>
                  </a:cubicBezTo>
                  <a:cubicBezTo>
                    <a:pt x="71867" y="16533"/>
                    <a:pt x="70352" y="24125"/>
                    <a:pt x="70352" y="27414"/>
                  </a:cubicBezTo>
                  <a:cubicBezTo>
                    <a:pt x="70352" y="33994"/>
                    <a:pt x="74897" y="39055"/>
                    <a:pt x="81966" y="39055"/>
                  </a:cubicBezTo>
                  <a:cubicBezTo>
                    <a:pt x="88531" y="39055"/>
                    <a:pt x="93581" y="34753"/>
                    <a:pt x="93581" y="27161"/>
                  </a:cubicBezTo>
                  <a:cubicBezTo>
                    <a:pt x="93581" y="9954"/>
                    <a:pt x="74392" y="85"/>
                    <a:pt x="54950" y="85"/>
                  </a:cubicBezTo>
                  <a:cubicBezTo>
                    <a:pt x="23390" y="85"/>
                    <a:pt x="161" y="27414"/>
                    <a:pt x="161" y="58793"/>
                  </a:cubicBezTo>
                  <a:cubicBezTo>
                    <a:pt x="161" y="91183"/>
                    <a:pt x="25157" y="116235"/>
                    <a:pt x="54445" y="116235"/>
                  </a:cubicBezTo>
                  <a:cubicBezTo>
                    <a:pt x="88279" y="116235"/>
                    <a:pt x="96358" y="85869"/>
                    <a:pt x="96358" y="83338"/>
                  </a:cubicBezTo>
                  <a:cubicBezTo>
                    <a:pt x="96358" y="80808"/>
                    <a:pt x="93833" y="80808"/>
                    <a:pt x="93076" y="80808"/>
                  </a:cubicBezTo>
                  <a:cubicBezTo>
                    <a:pt x="90803" y="80808"/>
                    <a:pt x="90298" y="81820"/>
                    <a:pt x="89793" y="83338"/>
                  </a:cubicBezTo>
                  <a:cubicBezTo>
                    <a:pt x="82471" y="106872"/>
                    <a:pt x="66060" y="109909"/>
                    <a:pt x="56718" y="109909"/>
                  </a:cubicBezTo>
                  <a:cubicBezTo>
                    <a:pt x="43336" y="109909"/>
                    <a:pt x="21117" y="99028"/>
                    <a:pt x="21117" y="5828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7DBB1102-EC18-3C45-68EE-EBA0140C3BED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019599" y="3869609"/>
              <a:ext cx="127000" cy="175617"/>
            </a:xfrm>
            <a:custGeom>
              <a:avLst/>
              <a:gdLst>
                <a:gd name="connsiteX0" fmla="*/ 19863 w 127000"/>
                <a:gd name="connsiteY0" fmla="*/ 156470 h 175617"/>
                <a:gd name="connsiteX1" fmla="*/ 169 w 127000"/>
                <a:gd name="connsiteY1" fmla="*/ 167858 h 175617"/>
                <a:gd name="connsiteX2" fmla="*/ 169 w 127000"/>
                <a:gd name="connsiteY2" fmla="*/ 175702 h 175617"/>
                <a:gd name="connsiteX3" fmla="*/ 28700 w 127000"/>
                <a:gd name="connsiteY3" fmla="*/ 174943 h 175617"/>
                <a:gd name="connsiteX4" fmla="*/ 56978 w 127000"/>
                <a:gd name="connsiteY4" fmla="*/ 175702 h 175617"/>
                <a:gd name="connsiteX5" fmla="*/ 56978 w 127000"/>
                <a:gd name="connsiteY5" fmla="*/ 167858 h 175617"/>
                <a:gd name="connsiteX6" fmla="*/ 37284 w 127000"/>
                <a:gd name="connsiteY6" fmla="*/ 156470 h 175617"/>
                <a:gd name="connsiteX7" fmla="*/ 37284 w 127000"/>
                <a:gd name="connsiteY7" fmla="*/ 109909 h 175617"/>
                <a:gd name="connsiteX8" fmla="*/ 71370 w 127000"/>
                <a:gd name="connsiteY8" fmla="*/ 69421 h 175617"/>
                <a:gd name="connsiteX9" fmla="*/ 90054 w 127000"/>
                <a:gd name="connsiteY9" fmla="*/ 97509 h 175617"/>
                <a:gd name="connsiteX10" fmla="*/ 90054 w 127000"/>
                <a:gd name="connsiteY10" fmla="*/ 156470 h 175617"/>
                <a:gd name="connsiteX11" fmla="*/ 70360 w 127000"/>
                <a:gd name="connsiteY11" fmla="*/ 167858 h 175617"/>
                <a:gd name="connsiteX12" fmla="*/ 70360 w 127000"/>
                <a:gd name="connsiteY12" fmla="*/ 175702 h 175617"/>
                <a:gd name="connsiteX13" fmla="*/ 98891 w 127000"/>
                <a:gd name="connsiteY13" fmla="*/ 174943 h 175617"/>
                <a:gd name="connsiteX14" fmla="*/ 127169 w 127000"/>
                <a:gd name="connsiteY14" fmla="*/ 175702 h 175617"/>
                <a:gd name="connsiteX15" fmla="*/ 127169 w 127000"/>
                <a:gd name="connsiteY15" fmla="*/ 167858 h 175617"/>
                <a:gd name="connsiteX16" fmla="*/ 107475 w 127000"/>
                <a:gd name="connsiteY16" fmla="*/ 160266 h 175617"/>
                <a:gd name="connsiteX17" fmla="*/ 107475 w 127000"/>
                <a:gd name="connsiteY17" fmla="*/ 111933 h 175617"/>
                <a:gd name="connsiteX18" fmla="*/ 99648 w 127000"/>
                <a:gd name="connsiteY18" fmla="*/ 73216 h 175617"/>
                <a:gd name="connsiteX19" fmla="*/ 73137 w 127000"/>
                <a:gd name="connsiteY19" fmla="*/ 63854 h 175617"/>
                <a:gd name="connsiteX20" fmla="*/ 36527 w 127000"/>
                <a:gd name="connsiteY20" fmla="*/ 88653 h 175617"/>
                <a:gd name="connsiteX21" fmla="*/ 36527 w 127000"/>
                <a:gd name="connsiteY21" fmla="*/ 85 h 175617"/>
                <a:gd name="connsiteX22" fmla="*/ 169 w 127000"/>
                <a:gd name="connsiteY22" fmla="*/ 2868 h 175617"/>
                <a:gd name="connsiteX23" fmla="*/ 169 w 127000"/>
                <a:gd name="connsiteY23" fmla="*/ 10713 h 175617"/>
                <a:gd name="connsiteX24" fmla="*/ 19863 w 127000"/>
                <a:gd name="connsiteY24" fmla="*/ 24884 h 175617"/>
                <a:gd name="connsiteX25" fmla="*/ 19863 w 127000"/>
                <a:gd name="connsiteY25" fmla="*/ 156470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000" h="175617">
                  <a:moveTo>
                    <a:pt x="19863" y="156470"/>
                  </a:moveTo>
                  <a:cubicBezTo>
                    <a:pt x="19863" y="167858"/>
                    <a:pt x="17085" y="167858"/>
                    <a:pt x="169" y="167858"/>
                  </a:cubicBezTo>
                  <a:lnTo>
                    <a:pt x="169" y="175702"/>
                  </a:lnTo>
                  <a:cubicBezTo>
                    <a:pt x="9006" y="175449"/>
                    <a:pt x="21882" y="174943"/>
                    <a:pt x="28700" y="174943"/>
                  </a:cubicBezTo>
                  <a:cubicBezTo>
                    <a:pt x="35264" y="174943"/>
                    <a:pt x="48393" y="175449"/>
                    <a:pt x="56978" y="175702"/>
                  </a:cubicBezTo>
                  <a:lnTo>
                    <a:pt x="56978" y="167858"/>
                  </a:lnTo>
                  <a:cubicBezTo>
                    <a:pt x="40061" y="167858"/>
                    <a:pt x="37284" y="167858"/>
                    <a:pt x="37284" y="156470"/>
                  </a:cubicBezTo>
                  <a:lnTo>
                    <a:pt x="37284" y="109909"/>
                  </a:lnTo>
                  <a:cubicBezTo>
                    <a:pt x="37284" y="83592"/>
                    <a:pt x="55211" y="69421"/>
                    <a:pt x="71370" y="69421"/>
                  </a:cubicBezTo>
                  <a:cubicBezTo>
                    <a:pt x="87276" y="69421"/>
                    <a:pt x="90054" y="83085"/>
                    <a:pt x="90054" y="97509"/>
                  </a:cubicBezTo>
                  <a:lnTo>
                    <a:pt x="90054" y="156470"/>
                  </a:lnTo>
                  <a:cubicBezTo>
                    <a:pt x="90054" y="167858"/>
                    <a:pt x="87276" y="167858"/>
                    <a:pt x="70360" y="167858"/>
                  </a:cubicBezTo>
                  <a:lnTo>
                    <a:pt x="70360" y="175702"/>
                  </a:lnTo>
                  <a:cubicBezTo>
                    <a:pt x="79197" y="175449"/>
                    <a:pt x="92074" y="174943"/>
                    <a:pt x="98891" y="174943"/>
                  </a:cubicBezTo>
                  <a:cubicBezTo>
                    <a:pt x="105455" y="174943"/>
                    <a:pt x="118585" y="175449"/>
                    <a:pt x="127169" y="175702"/>
                  </a:cubicBezTo>
                  <a:lnTo>
                    <a:pt x="127169" y="167858"/>
                  </a:lnTo>
                  <a:cubicBezTo>
                    <a:pt x="114040" y="167858"/>
                    <a:pt x="107728" y="167858"/>
                    <a:pt x="107475" y="160266"/>
                  </a:cubicBezTo>
                  <a:lnTo>
                    <a:pt x="107475" y="111933"/>
                  </a:lnTo>
                  <a:cubicBezTo>
                    <a:pt x="107475" y="90171"/>
                    <a:pt x="107475" y="82326"/>
                    <a:pt x="99648" y="73216"/>
                  </a:cubicBezTo>
                  <a:cubicBezTo>
                    <a:pt x="96113" y="68915"/>
                    <a:pt x="87781" y="63854"/>
                    <a:pt x="73137" y="63854"/>
                  </a:cubicBezTo>
                  <a:cubicBezTo>
                    <a:pt x="51928" y="63854"/>
                    <a:pt x="40819" y="79037"/>
                    <a:pt x="36527" y="88653"/>
                  </a:cubicBezTo>
                  <a:lnTo>
                    <a:pt x="36527" y="85"/>
                  </a:lnTo>
                  <a:lnTo>
                    <a:pt x="169" y="2868"/>
                  </a:lnTo>
                  <a:lnTo>
                    <a:pt x="169" y="10713"/>
                  </a:lnTo>
                  <a:cubicBezTo>
                    <a:pt x="17843" y="10713"/>
                    <a:pt x="19863" y="12484"/>
                    <a:pt x="19863" y="24884"/>
                  </a:cubicBezTo>
                  <a:lnTo>
                    <a:pt x="19863" y="156470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BEE0B1-260A-5932-CA0B-C4BFD3BEFEA7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152856" y="3933378"/>
              <a:ext cx="127000" cy="114632"/>
            </a:xfrm>
            <a:custGeom>
              <a:avLst/>
              <a:gdLst>
                <a:gd name="connsiteX0" fmla="*/ 90816 w 127000"/>
                <a:gd name="connsiteY0" fmla="*/ 91942 h 114632"/>
                <a:gd name="connsiteX1" fmla="*/ 90816 w 127000"/>
                <a:gd name="connsiteY1" fmla="*/ 114717 h 114632"/>
                <a:gd name="connsiteX2" fmla="*/ 127174 w 127000"/>
                <a:gd name="connsiteY2" fmla="*/ 111933 h 114632"/>
                <a:gd name="connsiteX3" fmla="*/ 127174 w 127000"/>
                <a:gd name="connsiteY3" fmla="*/ 104089 h 114632"/>
                <a:gd name="connsiteX4" fmla="*/ 107481 w 127000"/>
                <a:gd name="connsiteY4" fmla="*/ 89918 h 114632"/>
                <a:gd name="connsiteX5" fmla="*/ 107481 w 127000"/>
                <a:gd name="connsiteY5" fmla="*/ 85 h 114632"/>
                <a:gd name="connsiteX6" fmla="*/ 70365 w 127000"/>
                <a:gd name="connsiteY6" fmla="*/ 2868 h 114632"/>
                <a:gd name="connsiteX7" fmla="*/ 70365 w 127000"/>
                <a:gd name="connsiteY7" fmla="*/ 10713 h 114632"/>
                <a:gd name="connsiteX8" fmla="*/ 90059 w 127000"/>
                <a:gd name="connsiteY8" fmla="*/ 24884 h 114632"/>
                <a:gd name="connsiteX9" fmla="*/ 90059 w 127000"/>
                <a:gd name="connsiteY9" fmla="*/ 69927 h 114632"/>
                <a:gd name="connsiteX10" fmla="*/ 59508 w 127000"/>
                <a:gd name="connsiteY10" fmla="*/ 109150 h 114632"/>
                <a:gd name="connsiteX11" fmla="*/ 37289 w 127000"/>
                <a:gd name="connsiteY11" fmla="*/ 84098 h 114632"/>
                <a:gd name="connsiteX12" fmla="*/ 37289 w 127000"/>
                <a:gd name="connsiteY12" fmla="*/ 85 h 114632"/>
                <a:gd name="connsiteX13" fmla="*/ 174 w 127000"/>
                <a:gd name="connsiteY13" fmla="*/ 2868 h 114632"/>
                <a:gd name="connsiteX14" fmla="*/ 174 w 127000"/>
                <a:gd name="connsiteY14" fmla="*/ 10713 h 114632"/>
                <a:gd name="connsiteX15" fmla="*/ 19868 w 127000"/>
                <a:gd name="connsiteY15" fmla="*/ 33994 h 114632"/>
                <a:gd name="connsiteX16" fmla="*/ 19868 w 127000"/>
                <a:gd name="connsiteY16" fmla="*/ 71951 h 114632"/>
                <a:gd name="connsiteX17" fmla="*/ 58246 w 127000"/>
                <a:gd name="connsiteY17" fmla="*/ 114717 h 114632"/>
                <a:gd name="connsiteX18" fmla="*/ 90816 w 127000"/>
                <a:gd name="connsiteY18" fmla="*/ 91942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7000" h="114632">
                  <a:moveTo>
                    <a:pt x="90816" y="91942"/>
                  </a:moveTo>
                  <a:lnTo>
                    <a:pt x="90816" y="114717"/>
                  </a:lnTo>
                  <a:lnTo>
                    <a:pt x="127174" y="111933"/>
                  </a:lnTo>
                  <a:lnTo>
                    <a:pt x="127174" y="104089"/>
                  </a:lnTo>
                  <a:cubicBezTo>
                    <a:pt x="109500" y="104089"/>
                    <a:pt x="107481" y="102317"/>
                    <a:pt x="107481" y="89918"/>
                  </a:cubicBezTo>
                  <a:lnTo>
                    <a:pt x="107481" y="85"/>
                  </a:lnTo>
                  <a:lnTo>
                    <a:pt x="70365" y="2868"/>
                  </a:lnTo>
                  <a:lnTo>
                    <a:pt x="70365" y="10713"/>
                  </a:lnTo>
                  <a:cubicBezTo>
                    <a:pt x="88039" y="10713"/>
                    <a:pt x="90059" y="12484"/>
                    <a:pt x="90059" y="24884"/>
                  </a:cubicBezTo>
                  <a:lnTo>
                    <a:pt x="90059" y="69927"/>
                  </a:lnTo>
                  <a:cubicBezTo>
                    <a:pt x="90059" y="91942"/>
                    <a:pt x="77940" y="109150"/>
                    <a:pt x="59508" y="109150"/>
                  </a:cubicBezTo>
                  <a:cubicBezTo>
                    <a:pt x="38299" y="109150"/>
                    <a:pt x="37289" y="97256"/>
                    <a:pt x="37289" y="84098"/>
                  </a:cubicBezTo>
                  <a:lnTo>
                    <a:pt x="37289" y="85"/>
                  </a:lnTo>
                  <a:lnTo>
                    <a:pt x="174" y="2868"/>
                  </a:lnTo>
                  <a:lnTo>
                    <a:pt x="174" y="10713"/>
                  </a:lnTo>
                  <a:cubicBezTo>
                    <a:pt x="19868" y="10713"/>
                    <a:pt x="19868" y="11472"/>
                    <a:pt x="19868" y="33994"/>
                  </a:cubicBezTo>
                  <a:lnTo>
                    <a:pt x="19868" y="71951"/>
                  </a:lnTo>
                  <a:cubicBezTo>
                    <a:pt x="19868" y="91689"/>
                    <a:pt x="19868" y="114717"/>
                    <a:pt x="58246" y="114717"/>
                  </a:cubicBezTo>
                  <a:cubicBezTo>
                    <a:pt x="72385" y="114717"/>
                    <a:pt x="83494" y="107631"/>
                    <a:pt x="90816" y="9194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E5786683-6503-DE15-47EF-DAD0B493F6B3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293126" y="3933378"/>
              <a:ext cx="197191" cy="111848"/>
            </a:xfrm>
            <a:custGeom>
              <a:avLst/>
              <a:gdLst>
                <a:gd name="connsiteX0" fmla="*/ 19873 w 197191"/>
                <a:gd name="connsiteY0" fmla="*/ 24884 h 111848"/>
                <a:gd name="connsiteX1" fmla="*/ 19873 w 197191"/>
                <a:gd name="connsiteY1" fmla="*/ 92701 h 111848"/>
                <a:gd name="connsiteX2" fmla="*/ 179 w 197191"/>
                <a:gd name="connsiteY2" fmla="*/ 104089 h 111848"/>
                <a:gd name="connsiteX3" fmla="*/ 179 w 197191"/>
                <a:gd name="connsiteY3" fmla="*/ 111933 h 111848"/>
                <a:gd name="connsiteX4" fmla="*/ 28710 w 197191"/>
                <a:gd name="connsiteY4" fmla="*/ 111174 h 111848"/>
                <a:gd name="connsiteX5" fmla="*/ 56989 w 197191"/>
                <a:gd name="connsiteY5" fmla="*/ 111933 h 111848"/>
                <a:gd name="connsiteX6" fmla="*/ 56989 w 197191"/>
                <a:gd name="connsiteY6" fmla="*/ 104089 h 111848"/>
                <a:gd name="connsiteX7" fmla="*/ 37295 w 197191"/>
                <a:gd name="connsiteY7" fmla="*/ 92701 h 111848"/>
                <a:gd name="connsiteX8" fmla="*/ 37295 w 197191"/>
                <a:gd name="connsiteY8" fmla="*/ 46140 h 111848"/>
                <a:gd name="connsiteX9" fmla="*/ 71381 w 197191"/>
                <a:gd name="connsiteY9" fmla="*/ 5652 h 111848"/>
                <a:gd name="connsiteX10" fmla="*/ 90064 w 197191"/>
                <a:gd name="connsiteY10" fmla="*/ 33740 h 111848"/>
                <a:gd name="connsiteX11" fmla="*/ 90064 w 197191"/>
                <a:gd name="connsiteY11" fmla="*/ 92701 h 111848"/>
                <a:gd name="connsiteX12" fmla="*/ 70371 w 197191"/>
                <a:gd name="connsiteY12" fmla="*/ 104089 h 111848"/>
                <a:gd name="connsiteX13" fmla="*/ 70371 w 197191"/>
                <a:gd name="connsiteY13" fmla="*/ 111933 h 111848"/>
                <a:gd name="connsiteX14" fmla="*/ 98902 w 197191"/>
                <a:gd name="connsiteY14" fmla="*/ 111174 h 111848"/>
                <a:gd name="connsiteX15" fmla="*/ 127180 w 197191"/>
                <a:gd name="connsiteY15" fmla="*/ 111933 h 111848"/>
                <a:gd name="connsiteX16" fmla="*/ 127180 w 197191"/>
                <a:gd name="connsiteY16" fmla="*/ 104089 h 111848"/>
                <a:gd name="connsiteX17" fmla="*/ 107486 w 197191"/>
                <a:gd name="connsiteY17" fmla="*/ 92701 h 111848"/>
                <a:gd name="connsiteX18" fmla="*/ 107486 w 197191"/>
                <a:gd name="connsiteY18" fmla="*/ 46140 h 111848"/>
                <a:gd name="connsiteX19" fmla="*/ 141572 w 197191"/>
                <a:gd name="connsiteY19" fmla="*/ 5652 h 111848"/>
                <a:gd name="connsiteX20" fmla="*/ 160256 w 197191"/>
                <a:gd name="connsiteY20" fmla="*/ 33740 h 111848"/>
                <a:gd name="connsiteX21" fmla="*/ 160256 w 197191"/>
                <a:gd name="connsiteY21" fmla="*/ 92701 h 111848"/>
                <a:gd name="connsiteX22" fmla="*/ 140562 w 197191"/>
                <a:gd name="connsiteY22" fmla="*/ 104089 h 111848"/>
                <a:gd name="connsiteX23" fmla="*/ 140562 w 197191"/>
                <a:gd name="connsiteY23" fmla="*/ 111933 h 111848"/>
                <a:gd name="connsiteX24" fmla="*/ 169093 w 197191"/>
                <a:gd name="connsiteY24" fmla="*/ 111174 h 111848"/>
                <a:gd name="connsiteX25" fmla="*/ 197371 w 197191"/>
                <a:gd name="connsiteY25" fmla="*/ 111933 h 111848"/>
                <a:gd name="connsiteX26" fmla="*/ 197371 w 197191"/>
                <a:gd name="connsiteY26" fmla="*/ 104089 h 111848"/>
                <a:gd name="connsiteX27" fmla="*/ 177677 w 197191"/>
                <a:gd name="connsiteY27" fmla="*/ 96497 h 111848"/>
                <a:gd name="connsiteX28" fmla="*/ 177677 w 197191"/>
                <a:gd name="connsiteY28" fmla="*/ 48164 h 111848"/>
                <a:gd name="connsiteX29" fmla="*/ 169850 w 197191"/>
                <a:gd name="connsiteY29" fmla="*/ 9448 h 111848"/>
                <a:gd name="connsiteX30" fmla="*/ 143339 w 197191"/>
                <a:gd name="connsiteY30" fmla="*/ 85 h 111848"/>
                <a:gd name="connsiteX31" fmla="*/ 106729 w 197191"/>
                <a:gd name="connsiteY31" fmla="*/ 24884 h 111848"/>
                <a:gd name="connsiteX32" fmla="*/ 73148 w 197191"/>
                <a:gd name="connsiteY32" fmla="*/ 85 h 111848"/>
                <a:gd name="connsiteX33" fmla="*/ 35780 w 197191"/>
                <a:gd name="connsiteY33" fmla="*/ 26655 h 111848"/>
                <a:gd name="connsiteX34" fmla="*/ 35780 w 197191"/>
                <a:gd name="connsiteY34" fmla="*/ 85 h 111848"/>
                <a:gd name="connsiteX35" fmla="*/ 179 w 197191"/>
                <a:gd name="connsiteY35" fmla="*/ 2868 h 111848"/>
                <a:gd name="connsiteX36" fmla="*/ 179 w 197191"/>
                <a:gd name="connsiteY36" fmla="*/ 10713 h 111848"/>
                <a:gd name="connsiteX37" fmla="*/ 19873 w 197191"/>
                <a:gd name="connsiteY37" fmla="*/ 24884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7191" h="111848">
                  <a:moveTo>
                    <a:pt x="19873" y="24884"/>
                  </a:moveTo>
                  <a:lnTo>
                    <a:pt x="19873" y="92701"/>
                  </a:lnTo>
                  <a:cubicBezTo>
                    <a:pt x="19873" y="104089"/>
                    <a:pt x="17096" y="104089"/>
                    <a:pt x="179" y="104089"/>
                  </a:cubicBezTo>
                  <a:lnTo>
                    <a:pt x="179" y="111933"/>
                  </a:lnTo>
                  <a:cubicBezTo>
                    <a:pt x="9016" y="111680"/>
                    <a:pt x="21893" y="111174"/>
                    <a:pt x="28710" y="111174"/>
                  </a:cubicBezTo>
                  <a:cubicBezTo>
                    <a:pt x="35275" y="111174"/>
                    <a:pt x="48404" y="111680"/>
                    <a:pt x="56989" y="111933"/>
                  </a:cubicBezTo>
                  <a:lnTo>
                    <a:pt x="56989" y="104089"/>
                  </a:lnTo>
                  <a:cubicBezTo>
                    <a:pt x="40072" y="104089"/>
                    <a:pt x="37295" y="104089"/>
                    <a:pt x="37295" y="92701"/>
                  </a:cubicBezTo>
                  <a:lnTo>
                    <a:pt x="37295" y="46140"/>
                  </a:lnTo>
                  <a:cubicBezTo>
                    <a:pt x="37295" y="19823"/>
                    <a:pt x="55221" y="5652"/>
                    <a:pt x="71381" y="5652"/>
                  </a:cubicBezTo>
                  <a:cubicBezTo>
                    <a:pt x="87287" y="5652"/>
                    <a:pt x="90064" y="19317"/>
                    <a:pt x="90064" y="33740"/>
                  </a:cubicBezTo>
                  <a:lnTo>
                    <a:pt x="90064" y="92701"/>
                  </a:lnTo>
                  <a:cubicBezTo>
                    <a:pt x="90064" y="104089"/>
                    <a:pt x="87287" y="104089"/>
                    <a:pt x="70371" y="104089"/>
                  </a:cubicBezTo>
                  <a:lnTo>
                    <a:pt x="70371" y="111933"/>
                  </a:lnTo>
                  <a:cubicBezTo>
                    <a:pt x="79208" y="111680"/>
                    <a:pt x="92084" y="111174"/>
                    <a:pt x="98902" y="111174"/>
                  </a:cubicBezTo>
                  <a:cubicBezTo>
                    <a:pt x="105466" y="111174"/>
                    <a:pt x="118595" y="111680"/>
                    <a:pt x="127180" y="111933"/>
                  </a:cubicBezTo>
                  <a:lnTo>
                    <a:pt x="127180" y="104089"/>
                  </a:lnTo>
                  <a:cubicBezTo>
                    <a:pt x="110263" y="104089"/>
                    <a:pt x="107486" y="104089"/>
                    <a:pt x="107486" y="92701"/>
                  </a:cubicBezTo>
                  <a:lnTo>
                    <a:pt x="107486" y="46140"/>
                  </a:lnTo>
                  <a:cubicBezTo>
                    <a:pt x="107486" y="19823"/>
                    <a:pt x="125413" y="5652"/>
                    <a:pt x="141572" y="5652"/>
                  </a:cubicBezTo>
                  <a:cubicBezTo>
                    <a:pt x="157478" y="5652"/>
                    <a:pt x="160256" y="19317"/>
                    <a:pt x="160256" y="33740"/>
                  </a:cubicBezTo>
                  <a:lnTo>
                    <a:pt x="160256" y="92701"/>
                  </a:lnTo>
                  <a:cubicBezTo>
                    <a:pt x="160256" y="104089"/>
                    <a:pt x="157478" y="104089"/>
                    <a:pt x="140562" y="104089"/>
                  </a:cubicBezTo>
                  <a:lnTo>
                    <a:pt x="140562" y="111933"/>
                  </a:lnTo>
                  <a:cubicBezTo>
                    <a:pt x="149399" y="111680"/>
                    <a:pt x="162276" y="111174"/>
                    <a:pt x="169093" y="111174"/>
                  </a:cubicBezTo>
                  <a:cubicBezTo>
                    <a:pt x="175657" y="111174"/>
                    <a:pt x="188787" y="111680"/>
                    <a:pt x="197371" y="111933"/>
                  </a:cubicBezTo>
                  <a:lnTo>
                    <a:pt x="197371" y="104089"/>
                  </a:lnTo>
                  <a:cubicBezTo>
                    <a:pt x="184242" y="104089"/>
                    <a:pt x="177930" y="104089"/>
                    <a:pt x="177677" y="96497"/>
                  </a:cubicBezTo>
                  <a:lnTo>
                    <a:pt x="177677" y="48164"/>
                  </a:lnTo>
                  <a:cubicBezTo>
                    <a:pt x="177677" y="26402"/>
                    <a:pt x="177677" y="18557"/>
                    <a:pt x="169850" y="9448"/>
                  </a:cubicBezTo>
                  <a:cubicBezTo>
                    <a:pt x="166315" y="5146"/>
                    <a:pt x="157983" y="85"/>
                    <a:pt x="143339" y="85"/>
                  </a:cubicBezTo>
                  <a:cubicBezTo>
                    <a:pt x="122130" y="85"/>
                    <a:pt x="111021" y="15268"/>
                    <a:pt x="106729" y="24884"/>
                  </a:cubicBezTo>
                  <a:cubicBezTo>
                    <a:pt x="103194" y="2868"/>
                    <a:pt x="84510" y="85"/>
                    <a:pt x="73148" y="85"/>
                  </a:cubicBezTo>
                  <a:cubicBezTo>
                    <a:pt x="54716" y="85"/>
                    <a:pt x="42850" y="10966"/>
                    <a:pt x="35780" y="26655"/>
                  </a:cubicBezTo>
                  <a:lnTo>
                    <a:pt x="35780" y="85"/>
                  </a:lnTo>
                  <a:lnTo>
                    <a:pt x="179" y="2868"/>
                  </a:lnTo>
                  <a:lnTo>
                    <a:pt x="179" y="10713"/>
                  </a:lnTo>
                  <a:cubicBezTo>
                    <a:pt x="17853" y="10713"/>
                    <a:pt x="19873" y="12484"/>
                    <a:pt x="19873" y="2488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1D2B2AB-8F29-B1D6-0F15-72614346F0FE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503784" y="3875935"/>
              <a:ext cx="54032" cy="169291"/>
            </a:xfrm>
            <a:custGeom>
              <a:avLst/>
              <a:gdLst>
                <a:gd name="connsiteX0" fmla="*/ 36546 w 54032"/>
                <a:gd name="connsiteY0" fmla="*/ 57527 h 169291"/>
                <a:gd name="connsiteX1" fmla="*/ 1198 w 54032"/>
                <a:gd name="connsiteY1" fmla="*/ 60311 h 169291"/>
                <a:gd name="connsiteX2" fmla="*/ 1198 w 54032"/>
                <a:gd name="connsiteY2" fmla="*/ 68155 h 169291"/>
                <a:gd name="connsiteX3" fmla="*/ 19882 w 54032"/>
                <a:gd name="connsiteY3" fmla="*/ 82073 h 169291"/>
                <a:gd name="connsiteX4" fmla="*/ 19882 w 54032"/>
                <a:gd name="connsiteY4" fmla="*/ 150144 h 169291"/>
                <a:gd name="connsiteX5" fmla="*/ 188 w 54032"/>
                <a:gd name="connsiteY5" fmla="*/ 161531 h 169291"/>
                <a:gd name="connsiteX6" fmla="*/ 188 w 54032"/>
                <a:gd name="connsiteY6" fmla="*/ 169376 h 169291"/>
                <a:gd name="connsiteX7" fmla="*/ 27961 w 54032"/>
                <a:gd name="connsiteY7" fmla="*/ 168617 h 169291"/>
                <a:gd name="connsiteX8" fmla="*/ 54220 w 54032"/>
                <a:gd name="connsiteY8" fmla="*/ 169376 h 169291"/>
                <a:gd name="connsiteX9" fmla="*/ 54220 w 54032"/>
                <a:gd name="connsiteY9" fmla="*/ 161531 h 169291"/>
                <a:gd name="connsiteX10" fmla="*/ 36546 w 54032"/>
                <a:gd name="connsiteY10" fmla="*/ 150397 h 169291"/>
                <a:gd name="connsiteX11" fmla="*/ 36546 w 54032"/>
                <a:gd name="connsiteY11" fmla="*/ 57527 h 169291"/>
                <a:gd name="connsiteX12" fmla="*/ 37556 w 54032"/>
                <a:gd name="connsiteY12" fmla="*/ 13496 h 169291"/>
                <a:gd name="connsiteX13" fmla="*/ 24174 w 54032"/>
                <a:gd name="connsiteY13" fmla="*/ 85 h 169291"/>
                <a:gd name="connsiteX14" fmla="*/ 10792 w 54032"/>
                <a:gd name="connsiteY14" fmla="*/ 13496 h 169291"/>
                <a:gd name="connsiteX15" fmla="*/ 24174 w 54032"/>
                <a:gd name="connsiteY15" fmla="*/ 26908 h 169291"/>
                <a:gd name="connsiteX16" fmla="*/ 37556 w 54032"/>
                <a:gd name="connsiteY16" fmla="*/ 13496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46" y="57527"/>
                  </a:moveTo>
                  <a:lnTo>
                    <a:pt x="1198" y="60311"/>
                  </a:lnTo>
                  <a:lnTo>
                    <a:pt x="1198" y="68155"/>
                  </a:lnTo>
                  <a:cubicBezTo>
                    <a:pt x="17609" y="68155"/>
                    <a:pt x="19882" y="69674"/>
                    <a:pt x="19882" y="82073"/>
                  </a:cubicBezTo>
                  <a:lnTo>
                    <a:pt x="19882" y="150144"/>
                  </a:lnTo>
                  <a:cubicBezTo>
                    <a:pt x="19882" y="161531"/>
                    <a:pt x="17104" y="161531"/>
                    <a:pt x="188" y="161531"/>
                  </a:cubicBezTo>
                  <a:lnTo>
                    <a:pt x="188" y="169376"/>
                  </a:lnTo>
                  <a:cubicBezTo>
                    <a:pt x="8267" y="169123"/>
                    <a:pt x="21902" y="168617"/>
                    <a:pt x="27961" y="168617"/>
                  </a:cubicBezTo>
                  <a:cubicBezTo>
                    <a:pt x="36798" y="168617"/>
                    <a:pt x="45635" y="169123"/>
                    <a:pt x="54220" y="169376"/>
                  </a:cubicBezTo>
                  <a:lnTo>
                    <a:pt x="54220" y="161531"/>
                  </a:lnTo>
                  <a:cubicBezTo>
                    <a:pt x="37556" y="161531"/>
                    <a:pt x="36546" y="160266"/>
                    <a:pt x="36546" y="150397"/>
                  </a:cubicBezTo>
                  <a:lnTo>
                    <a:pt x="36546" y="57527"/>
                  </a:lnTo>
                  <a:close/>
                  <a:moveTo>
                    <a:pt x="37556" y="13496"/>
                  </a:moveTo>
                  <a:cubicBezTo>
                    <a:pt x="37556" y="5399"/>
                    <a:pt x="31244" y="85"/>
                    <a:pt x="24174" y="85"/>
                  </a:cubicBezTo>
                  <a:cubicBezTo>
                    <a:pt x="16347" y="85"/>
                    <a:pt x="10792" y="6917"/>
                    <a:pt x="10792" y="13496"/>
                  </a:cubicBezTo>
                  <a:cubicBezTo>
                    <a:pt x="10792" y="20329"/>
                    <a:pt x="16347" y="26908"/>
                    <a:pt x="24174" y="26908"/>
                  </a:cubicBezTo>
                  <a:cubicBezTo>
                    <a:pt x="31244" y="26908"/>
                    <a:pt x="37556" y="21594"/>
                    <a:pt x="37556" y="1349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B735B098-D6AD-3653-94FE-AE2B983B448A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574172" y="3869609"/>
              <a:ext cx="124475" cy="178400"/>
            </a:xfrm>
            <a:custGeom>
              <a:avLst/>
              <a:gdLst>
                <a:gd name="connsiteX0" fmla="*/ 87551 w 124475"/>
                <a:gd name="connsiteY0" fmla="*/ 161784 h 178400"/>
                <a:gd name="connsiteX1" fmla="*/ 87551 w 124475"/>
                <a:gd name="connsiteY1" fmla="*/ 178486 h 178400"/>
                <a:gd name="connsiteX2" fmla="*/ 124666 w 124475"/>
                <a:gd name="connsiteY2" fmla="*/ 175702 h 178400"/>
                <a:gd name="connsiteX3" fmla="*/ 124666 w 124475"/>
                <a:gd name="connsiteY3" fmla="*/ 167858 h 178400"/>
                <a:gd name="connsiteX4" fmla="*/ 104972 w 124475"/>
                <a:gd name="connsiteY4" fmla="*/ 153687 h 178400"/>
                <a:gd name="connsiteX5" fmla="*/ 104972 w 124475"/>
                <a:gd name="connsiteY5" fmla="*/ 85 h 178400"/>
                <a:gd name="connsiteX6" fmla="*/ 68614 w 124475"/>
                <a:gd name="connsiteY6" fmla="*/ 2868 h 178400"/>
                <a:gd name="connsiteX7" fmla="*/ 68614 w 124475"/>
                <a:gd name="connsiteY7" fmla="*/ 10713 h 178400"/>
                <a:gd name="connsiteX8" fmla="*/ 88308 w 124475"/>
                <a:gd name="connsiteY8" fmla="*/ 24884 h 178400"/>
                <a:gd name="connsiteX9" fmla="*/ 88308 w 124475"/>
                <a:gd name="connsiteY9" fmla="*/ 79543 h 178400"/>
                <a:gd name="connsiteX10" fmla="*/ 56495 w 124475"/>
                <a:gd name="connsiteY10" fmla="*/ 63854 h 178400"/>
                <a:gd name="connsiteX11" fmla="*/ 190 w 124475"/>
                <a:gd name="connsiteY11" fmla="*/ 121296 h 178400"/>
                <a:gd name="connsiteX12" fmla="*/ 53718 w 124475"/>
                <a:gd name="connsiteY12" fmla="*/ 178486 h 178400"/>
                <a:gd name="connsiteX13" fmla="*/ 87551 w 124475"/>
                <a:gd name="connsiteY13" fmla="*/ 161784 h 178400"/>
                <a:gd name="connsiteX14" fmla="*/ 87551 w 124475"/>
                <a:gd name="connsiteY14" fmla="*/ 93967 h 178400"/>
                <a:gd name="connsiteX15" fmla="*/ 87551 w 124475"/>
                <a:gd name="connsiteY15" fmla="*/ 145842 h 178400"/>
                <a:gd name="connsiteX16" fmla="*/ 84773 w 124475"/>
                <a:gd name="connsiteY16" fmla="*/ 155205 h 178400"/>
                <a:gd name="connsiteX17" fmla="*/ 54980 w 124475"/>
                <a:gd name="connsiteY17" fmla="*/ 172919 h 178400"/>
                <a:gd name="connsiteX18" fmla="*/ 28469 w 124475"/>
                <a:gd name="connsiteY18" fmla="*/ 156723 h 178400"/>
                <a:gd name="connsiteX19" fmla="*/ 21147 w 124475"/>
                <a:gd name="connsiteY19" fmla="*/ 121549 h 178400"/>
                <a:gd name="connsiteX20" fmla="*/ 28974 w 124475"/>
                <a:gd name="connsiteY20" fmla="*/ 85616 h 178400"/>
                <a:gd name="connsiteX21" fmla="*/ 57505 w 124475"/>
                <a:gd name="connsiteY21" fmla="*/ 69421 h 178400"/>
                <a:gd name="connsiteX22" fmla="*/ 84773 w 124475"/>
                <a:gd name="connsiteY22" fmla="*/ 84604 h 178400"/>
                <a:gd name="connsiteX23" fmla="*/ 87551 w 124475"/>
                <a:gd name="connsiteY23" fmla="*/ 9396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475" h="178400">
                  <a:moveTo>
                    <a:pt x="87551" y="161784"/>
                  </a:moveTo>
                  <a:lnTo>
                    <a:pt x="87551" y="178486"/>
                  </a:lnTo>
                  <a:lnTo>
                    <a:pt x="124666" y="175702"/>
                  </a:lnTo>
                  <a:lnTo>
                    <a:pt x="124666" y="167858"/>
                  </a:lnTo>
                  <a:cubicBezTo>
                    <a:pt x="106992" y="167858"/>
                    <a:pt x="104972" y="166086"/>
                    <a:pt x="104972" y="153687"/>
                  </a:cubicBezTo>
                  <a:lnTo>
                    <a:pt x="104972" y="85"/>
                  </a:lnTo>
                  <a:lnTo>
                    <a:pt x="68614" y="2868"/>
                  </a:lnTo>
                  <a:lnTo>
                    <a:pt x="68614" y="10713"/>
                  </a:lnTo>
                  <a:cubicBezTo>
                    <a:pt x="86288" y="10713"/>
                    <a:pt x="88308" y="12484"/>
                    <a:pt x="88308" y="24884"/>
                  </a:cubicBezTo>
                  <a:lnTo>
                    <a:pt x="88308" y="79543"/>
                  </a:lnTo>
                  <a:cubicBezTo>
                    <a:pt x="80986" y="70433"/>
                    <a:pt x="70129" y="63854"/>
                    <a:pt x="56495" y="63854"/>
                  </a:cubicBezTo>
                  <a:cubicBezTo>
                    <a:pt x="26702" y="63854"/>
                    <a:pt x="190" y="88653"/>
                    <a:pt x="190" y="121296"/>
                  </a:cubicBezTo>
                  <a:cubicBezTo>
                    <a:pt x="190" y="153434"/>
                    <a:pt x="24934" y="178486"/>
                    <a:pt x="53718" y="178486"/>
                  </a:cubicBezTo>
                  <a:cubicBezTo>
                    <a:pt x="69877" y="178486"/>
                    <a:pt x="81239" y="169882"/>
                    <a:pt x="87551" y="161784"/>
                  </a:cubicBezTo>
                  <a:close/>
                  <a:moveTo>
                    <a:pt x="87551" y="93967"/>
                  </a:moveTo>
                  <a:lnTo>
                    <a:pt x="87551" y="145842"/>
                  </a:lnTo>
                  <a:cubicBezTo>
                    <a:pt x="87551" y="150397"/>
                    <a:pt x="87551" y="150903"/>
                    <a:pt x="84773" y="155205"/>
                  </a:cubicBezTo>
                  <a:cubicBezTo>
                    <a:pt x="77199" y="167351"/>
                    <a:pt x="65837" y="172919"/>
                    <a:pt x="54980" y="172919"/>
                  </a:cubicBezTo>
                  <a:cubicBezTo>
                    <a:pt x="43618" y="172919"/>
                    <a:pt x="34529" y="166339"/>
                    <a:pt x="28469" y="156723"/>
                  </a:cubicBezTo>
                  <a:cubicBezTo>
                    <a:pt x="21904" y="146348"/>
                    <a:pt x="21147" y="131924"/>
                    <a:pt x="21147" y="121549"/>
                  </a:cubicBezTo>
                  <a:cubicBezTo>
                    <a:pt x="21147" y="112186"/>
                    <a:pt x="21652" y="97003"/>
                    <a:pt x="28974" y="85616"/>
                  </a:cubicBezTo>
                  <a:cubicBezTo>
                    <a:pt x="34276" y="77771"/>
                    <a:pt x="43871" y="69421"/>
                    <a:pt x="57505" y="69421"/>
                  </a:cubicBezTo>
                  <a:cubicBezTo>
                    <a:pt x="66342" y="69421"/>
                    <a:pt x="76946" y="73216"/>
                    <a:pt x="84773" y="84604"/>
                  </a:cubicBezTo>
                  <a:cubicBezTo>
                    <a:pt x="87551" y="88906"/>
                    <a:pt x="87551" y="89412"/>
                    <a:pt x="87551" y="9396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706CEE70-7684-48B7-F2E8-2DD6B5BCCCEB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714190" y="3875935"/>
              <a:ext cx="54032" cy="169291"/>
            </a:xfrm>
            <a:custGeom>
              <a:avLst/>
              <a:gdLst>
                <a:gd name="connsiteX0" fmla="*/ 36554 w 54032"/>
                <a:gd name="connsiteY0" fmla="*/ 57527 h 169291"/>
                <a:gd name="connsiteX1" fmla="*/ 1206 w 54032"/>
                <a:gd name="connsiteY1" fmla="*/ 60311 h 169291"/>
                <a:gd name="connsiteX2" fmla="*/ 1206 w 54032"/>
                <a:gd name="connsiteY2" fmla="*/ 68155 h 169291"/>
                <a:gd name="connsiteX3" fmla="*/ 19890 w 54032"/>
                <a:gd name="connsiteY3" fmla="*/ 82073 h 169291"/>
                <a:gd name="connsiteX4" fmla="*/ 19890 w 54032"/>
                <a:gd name="connsiteY4" fmla="*/ 150144 h 169291"/>
                <a:gd name="connsiteX5" fmla="*/ 196 w 54032"/>
                <a:gd name="connsiteY5" fmla="*/ 161531 h 169291"/>
                <a:gd name="connsiteX6" fmla="*/ 196 w 54032"/>
                <a:gd name="connsiteY6" fmla="*/ 169376 h 169291"/>
                <a:gd name="connsiteX7" fmla="*/ 27970 w 54032"/>
                <a:gd name="connsiteY7" fmla="*/ 168617 h 169291"/>
                <a:gd name="connsiteX8" fmla="*/ 54228 w 54032"/>
                <a:gd name="connsiteY8" fmla="*/ 169376 h 169291"/>
                <a:gd name="connsiteX9" fmla="*/ 54228 w 54032"/>
                <a:gd name="connsiteY9" fmla="*/ 161531 h 169291"/>
                <a:gd name="connsiteX10" fmla="*/ 36554 w 54032"/>
                <a:gd name="connsiteY10" fmla="*/ 150397 h 169291"/>
                <a:gd name="connsiteX11" fmla="*/ 36554 w 54032"/>
                <a:gd name="connsiteY11" fmla="*/ 57527 h 169291"/>
                <a:gd name="connsiteX12" fmla="*/ 37564 w 54032"/>
                <a:gd name="connsiteY12" fmla="*/ 13496 h 169291"/>
                <a:gd name="connsiteX13" fmla="*/ 24182 w 54032"/>
                <a:gd name="connsiteY13" fmla="*/ 85 h 169291"/>
                <a:gd name="connsiteX14" fmla="*/ 10800 w 54032"/>
                <a:gd name="connsiteY14" fmla="*/ 13496 h 169291"/>
                <a:gd name="connsiteX15" fmla="*/ 24182 w 54032"/>
                <a:gd name="connsiteY15" fmla="*/ 26908 h 169291"/>
                <a:gd name="connsiteX16" fmla="*/ 37564 w 54032"/>
                <a:gd name="connsiteY16" fmla="*/ 13496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54" y="57527"/>
                  </a:moveTo>
                  <a:lnTo>
                    <a:pt x="1206" y="60311"/>
                  </a:lnTo>
                  <a:lnTo>
                    <a:pt x="1206" y="68155"/>
                  </a:lnTo>
                  <a:cubicBezTo>
                    <a:pt x="17618" y="68155"/>
                    <a:pt x="19890" y="69674"/>
                    <a:pt x="19890" y="82073"/>
                  </a:cubicBezTo>
                  <a:lnTo>
                    <a:pt x="19890" y="150144"/>
                  </a:lnTo>
                  <a:cubicBezTo>
                    <a:pt x="19890" y="161531"/>
                    <a:pt x="17113" y="161531"/>
                    <a:pt x="196" y="161531"/>
                  </a:cubicBezTo>
                  <a:lnTo>
                    <a:pt x="196" y="169376"/>
                  </a:lnTo>
                  <a:cubicBezTo>
                    <a:pt x="8276" y="169123"/>
                    <a:pt x="21910" y="168617"/>
                    <a:pt x="27970" y="168617"/>
                  </a:cubicBezTo>
                  <a:cubicBezTo>
                    <a:pt x="36807" y="168617"/>
                    <a:pt x="45644" y="169123"/>
                    <a:pt x="54228" y="169376"/>
                  </a:cubicBezTo>
                  <a:lnTo>
                    <a:pt x="54228" y="161531"/>
                  </a:lnTo>
                  <a:cubicBezTo>
                    <a:pt x="37564" y="161531"/>
                    <a:pt x="36554" y="160266"/>
                    <a:pt x="36554" y="150397"/>
                  </a:cubicBezTo>
                  <a:lnTo>
                    <a:pt x="36554" y="57527"/>
                  </a:lnTo>
                  <a:close/>
                  <a:moveTo>
                    <a:pt x="37564" y="13496"/>
                  </a:moveTo>
                  <a:cubicBezTo>
                    <a:pt x="37564" y="5399"/>
                    <a:pt x="31252" y="85"/>
                    <a:pt x="24182" y="85"/>
                  </a:cubicBezTo>
                  <a:cubicBezTo>
                    <a:pt x="16355" y="85"/>
                    <a:pt x="10800" y="6917"/>
                    <a:pt x="10800" y="13496"/>
                  </a:cubicBezTo>
                  <a:cubicBezTo>
                    <a:pt x="10800" y="20329"/>
                    <a:pt x="16355" y="26908"/>
                    <a:pt x="24182" y="26908"/>
                  </a:cubicBezTo>
                  <a:cubicBezTo>
                    <a:pt x="31252" y="26908"/>
                    <a:pt x="37564" y="21594"/>
                    <a:pt x="37564" y="1349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B6304BB-A5BB-AA31-594B-6B5D2B31E27D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5780791" y="3889600"/>
              <a:ext cx="79028" cy="158409"/>
            </a:xfrm>
            <a:custGeom>
              <a:avLst/>
              <a:gdLst>
                <a:gd name="connsiteX0" fmla="*/ 39082 w 79028"/>
                <a:gd name="connsiteY0" fmla="*/ 54491 h 158409"/>
                <a:gd name="connsiteX1" fmla="*/ 75187 w 79028"/>
                <a:gd name="connsiteY1" fmla="*/ 54491 h 158409"/>
                <a:gd name="connsiteX2" fmla="*/ 75187 w 79028"/>
                <a:gd name="connsiteY2" fmla="*/ 46646 h 158409"/>
                <a:gd name="connsiteX3" fmla="*/ 39082 w 79028"/>
                <a:gd name="connsiteY3" fmla="*/ 46646 h 158409"/>
                <a:gd name="connsiteX4" fmla="*/ 39082 w 79028"/>
                <a:gd name="connsiteY4" fmla="*/ 85 h 158409"/>
                <a:gd name="connsiteX5" fmla="*/ 32770 w 79028"/>
                <a:gd name="connsiteY5" fmla="*/ 85 h 158409"/>
                <a:gd name="connsiteX6" fmla="*/ 199 w 79028"/>
                <a:gd name="connsiteY6" fmla="*/ 48924 h 158409"/>
                <a:gd name="connsiteX7" fmla="*/ 199 w 79028"/>
                <a:gd name="connsiteY7" fmla="*/ 54491 h 158409"/>
                <a:gd name="connsiteX8" fmla="*/ 21660 w 79028"/>
                <a:gd name="connsiteY8" fmla="*/ 54491 h 158409"/>
                <a:gd name="connsiteX9" fmla="*/ 21660 w 79028"/>
                <a:gd name="connsiteY9" fmla="*/ 124333 h 158409"/>
                <a:gd name="connsiteX10" fmla="*/ 54231 w 79028"/>
                <a:gd name="connsiteY10" fmla="*/ 158495 h 158409"/>
                <a:gd name="connsiteX11" fmla="*/ 79227 w 79028"/>
                <a:gd name="connsiteY11" fmla="*/ 124333 h 158409"/>
                <a:gd name="connsiteX12" fmla="*/ 79227 w 79028"/>
                <a:gd name="connsiteY12" fmla="*/ 109909 h 158409"/>
                <a:gd name="connsiteX13" fmla="*/ 72915 w 79028"/>
                <a:gd name="connsiteY13" fmla="*/ 109909 h 158409"/>
                <a:gd name="connsiteX14" fmla="*/ 72915 w 79028"/>
                <a:gd name="connsiteY14" fmla="*/ 123827 h 158409"/>
                <a:gd name="connsiteX15" fmla="*/ 55998 w 79028"/>
                <a:gd name="connsiteY15" fmla="*/ 152168 h 158409"/>
                <a:gd name="connsiteX16" fmla="*/ 39082 w 79028"/>
                <a:gd name="connsiteY16" fmla="*/ 124839 h 158409"/>
                <a:gd name="connsiteX17" fmla="*/ 39082 w 79028"/>
                <a:gd name="connsiteY17" fmla="*/ 54491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082" y="54491"/>
                  </a:moveTo>
                  <a:lnTo>
                    <a:pt x="75187" y="54491"/>
                  </a:lnTo>
                  <a:lnTo>
                    <a:pt x="75187" y="46646"/>
                  </a:lnTo>
                  <a:lnTo>
                    <a:pt x="39082" y="46646"/>
                  </a:lnTo>
                  <a:lnTo>
                    <a:pt x="39082" y="85"/>
                  </a:lnTo>
                  <a:lnTo>
                    <a:pt x="32770" y="85"/>
                  </a:lnTo>
                  <a:cubicBezTo>
                    <a:pt x="32517" y="20835"/>
                    <a:pt x="24942" y="47911"/>
                    <a:pt x="199" y="48924"/>
                  </a:cubicBezTo>
                  <a:lnTo>
                    <a:pt x="199" y="54491"/>
                  </a:lnTo>
                  <a:lnTo>
                    <a:pt x="21660" y="54491"/>
                  </a:lnTo>
                  <a:lnTo>
                    <a:pt x="21660" y="124333"/>
                  </a:lnTo>
                  <a:cubicBezTo>
                    <a:pt x="21660" y="155458"/>
                    <a:pt x="45141" y="158495"/>
                    <a:pt x="54231" y="158495"/>
                  </a:cubicBezTo>
                  <a:cubicBezTo>
                    <a:pt x="72157" y="158495"/>
                    <a:pt x="79227" y="140528"/>
                    <a:pt x="79227" y="124333"/>
                  </a:cubicBezTo>
                  <a:lnTo>
                    <a:pt x="79227" y="109909"/>
                  </a:lnTo>
                  <a:lnTo>
                    <a:pt x="72915" y="109909"/>
                  </a:lnTo>
                  <a:lnTo>
                    <a:pt x="72915" y="123827"/>
                  </a:lnTo>
                  <a:cubicBezTo>
                    <a:pt x="72915" y="142552"/>
                    <a:pt x="65340" y="152168"/>
                    <a:pt x="55998" y="152168"/>
                  </a:cubicBezTo>
                  <a:cubicBezTo>
                    <a:pt x="39082" y="152168"/>
                    <a:pt x="39082" y="129141"/>
                    <a:pt x="39082" y="124839"/>
                  </a:cubicBezTo>
                  <a:lnTo>
                    <a:pt x="39082" y="54491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5823557-F561-1DAC-3ABD-CC6F155CF05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5871966" y="3936161"/>
              <a:ext cx="123465" cy="160940"/>
            </a:xfrm>
            <a:custGeom>
              <a:avLst/>
              <a:gdLst>
                <a:gd name="connsiteX0" fmla="*/ 100187 w 123465"/>
                <a:gd name="connsiteY0" fmla="*/ 24125 h 160940"/>
                <a:gd name="connsiteX1" fmla="*/ 123668 w 123465"/>
                <a:gd name="connsiteY1" fmla="*/ 7929 h 160940"/>
                <a:gd name="connsiteX2" fmla="*/ 123668 w 123465"/>
                <a:gd name="connsiteY2" fmla="*/ 85 h 160940"/>
                <a:gd name="connsiteX3" fmla="*/ 104732 w 123465"/>
                <a:gd name="connsiteY3" fmla="*/ 844 h 160940"/>
                <a:gd name="connsiteX4" fmla="*/ 82765 w 123465"/>
                <a:gd name="connsiteY4" fmla="*/ 85 h 160940"/>
                <a:gd name="connsiteX5" fmla="*/ 82765 w 123465"/>
                <a:gd name="connsiteY5" fmla="*/ 7929 h 160940"/>
                <a:gd name="connsiteX6" fmla="*/ 94632 w 123465"/>
                <a:gd name="connsiteY6" fmla="*/ 18810 h 160940"/>
                <a:gd name="connsiteX7" fmla="*/ 93117 w 123465"/>
                <a:gd name="connsiteY7" fmla="*/ 24884 h 160940"/>
                <a:gd name="connsiteX8" fmla="*/ 67616 w 123465"/>
                <a:gd name="connsiteY8" fmla="*/ 87134 h 160940"/>
                <a:gd name="connsiteX9" fmla="*/ 39590 w 123465"/>
                <a:gd name="connsiteY9" fmla="*/ 19064 h 160940"/>
                <a:gd name="connsiteX10" fmla="*/ 38075 w 123465"/>
                <a:gd name="connsiteY10" fmla="*/ 14509 h 160940"/>
                <a:gd name="connsiteX11" fmla="*/ 52215 w 123465"/>
                <a:gd name="connsiteY11" fmla="*/ 7929 h 160940"/>
                <a:gd name="connsiteX12" fmla="*/ 52215 w 123465"/>
                <a:gd name="connsiteY12" fmla="*/ 85 h 160940"/>
                <a:gd name="connsiteX13" fmla="*/ 24694 w 123465"/>
                <a:gd name="connsiteY13" fmla="*/ 844 h 160940"/>
                <a:gd name="connsiteX14" fmla="*/ 202 w 123465"/>
                <a:gd name="connsiteY14" fmla="*/ 85 h 160940"/>
                <a:gd name="connsiteX15" fmla="*/ 202 w 123465"/>
                <a:gd name="connsiteY15" fmla="*/ 7929 h 160940"/>
                <a:gd name="connsiteX16" fmla="*/ 20654 w 123465"/>
                <a:gd name="connsiteY16" fmla="*/ 16786 h 160940"/>
                <a:gd name="connsiteX17" fmla="*/ 58527 w 123465"/>
                <a:gd name="connsiteY17" fmla="*/ 109150 h 160940"/>
                <a:gd name="connsiteX18" fmla="*/ 52215 w 123465"/>
                <a:gd name="connsiteY18" fmla="*/ 124080 h 160940"/>
                <a:gd name="connsiteX19" fmla="*/ 23431 w 123465"/>
                <a:gd name="connsiteY19" fmla="*/ 155458 h 160940"/>
                <a:gd name="connsiteX20" fmla="*/ 11564 w 123465"/>
                <a:gd name="connsiteY20" fmla="*/ 150903 h 160940"/>
                <a:gd name="connsiteX21" fmla="*/ 21411 w 123465"/>
                <a:gd name="connsiteY21" fmla="*/ 140275 h 160940"/>
                <a:gd name="connsiteX22" fmla="*/ 10807 w 123465"/>
                <a:gd name="connsiteY22" fmla="*/ 129647 h 160940"/>
                <a:gd name="connsiteX23" fmla="*/ 202 w 123465"/>
                <a:gd name="connsiteY23" fmla="*/ 140528 h 160940"/>
                <a:gd name="connsiteX24" fmla="*/ 23431 w 123465"/>
                <a:gd name="connsiteY24" fmla="*/ 161025 h 160940"/>
                <a:gd name="connsiteX25" fmla="*/ 55749 w 123465"/>
                <a:gd name="connsiteY25" fmla="*/ 132177 h 160940"/>
                <a:gd name="connsiteX26" fmla="*/ 100187 w 123465"/>
                <a:gd name="connsiteY26" fmla="*/ 24125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3465" h="160940">
                  <a:moveTo>
                    <a:pt x="100187" y="24125"/>
                  </a:moveTo>
                  <a:cubicBezTo>
                    <a:pt x="106752" y="8182"/>
                    <a:pt x="119628" y="7929"/>
                    <a:pt x="123668" y="7929"/>
                  </a:cubicBezTo>
                  <a:lnTo>
                    <a:pt x="123668" y="85"/>
                  </a:lnTo>
                  <a:cubicBezTo>
                    <a:pt x="117861" y="591"/>
                    <a:pt x="110539" y="844"/>
                    <a:pt x="104732" y="844"/>
                  </a:cubicBezTo>
                  <a:cubicBezTo>
                    <a:pt x="100187" y="844"/>
                    <a:pt x="88320" y="338"/>
                    <a:pt x="82765" y="85"/>
                  </a:cubicBezTo>
                  <a:lnTo>
                    <a:pt x="82765" y="7929"/>
                  </a:lnTo>
                  <a:cubicBezTo>
                    <a:pt x="90592" y="8182"/>
                    <a:pt x="94632" y="12484"/>
                    <a:pt x="94632" y="18810"/>
                  </a:cubicBezTo>
                  <a:cubicBezTo>
                    <a:pt x="94632" y="21341"/>
                    <a:pt x="94380" y="21847"/>
                    <a:pt x="93117" y="24884"/>
                  </a:cubicBezTo>
                  <a:lnTo>
                    <a:pt x="67616" y="87134"/>
                  </a:lnTo>
                  <a:lnTo>
                    <a:pt x="39590" y="19064"/>
                  </a:lnTo>
                  <a:cubicBezTo>
                    <a:pt x="38580" y="16533"/>
                    <a:pt x="38075" y="15521"/>
                    <a:pt x="38075" y="14509"/>
                  </a:cubicBezTo>
                  <a:cubicBezTo>
                    <a:pt x="38075" y="7929"/>
                    <a:pt x="47417" y="7929"/>
                    <a:pt x="52215" y="7929"/>
                  </a:cubicBezTo>
                  <a:lnTo>
                    <a:pt x="52215" y="85"/>
                  </a:lnTo>
                  <a:cubicBezTo>
                    <a:pt x="45650" y="338"/>
                    <a:pt x="28986" y="844"/>
                    <a:pt x="24694" y="844"/>
                  </a:cubicBezTo>
                  <a:cubicBezTo>
                    <a:pt x="17876" y="844"/>
                    <a:pt x="7777" y="591"/>
                    <a:pt x="202" y="85"/>
                  </a:cubicBezTo>
                  <a:lnTo>
                    <a:pt x="202" y="7929"/>
                  </a:lnTo>
                  <a:cubicBezTo>
                    <a:pt x="12322" y="7929"/>
                    <a:pt x="17119" y="7929"/>
                    <a:pt x="20654" y="16786"/>
                  </a:cubicBezTo>
                  <a:lnTo>
                    <a:pt x="58527" y="109150"/>
                  </a:lnTo>
                  <a:cubicBezTo>
                    <a:pt x="57264" y="112439"/>
                    <a:pt x="53729" y="120790"/>
                    <a:pt x="52215" y="124080"/>
                  </a:cubicBezTo>
                  <a:cubicBezTo>
                    <a:pt x="46660" y="137998"/>
                    <a:pt x="39590" y="155458"/>
                    <a:pt x="23431" y="155458"/>
                  </a:cubicBezTo>
                  <a:cubicBezTo>
                    <a:pt x="22169" y="155458"/>
                    <a:pt x="16361" y="155458"/>
                    <a:pt x="11564" y="150903"/>
                  </a:cubicBezTo>
                  <a:cubicBezTo>
                    <a:pt x="19391" y="149891"/>
                    <a:pt x="21411" y="144324"/>
                    <a:pt x="21411" y="140275"/>
                  </a:cubicBezTo>
                  <a:cubicBezTo>
                    <a:pt x="21411" y="133696"/>
                    <a:pt x="16614" y="129647"/>
                    <a:pt x="10807" y="129647"/>
                  </a:cubicBezTo>
                  <a:cubicBezTo>
                    <a:pt x="5757" y="129647"/>
                    <a:pt x="202" y="132936"/>
                    <a:pt x="202" y="140528"/>
                  </a:cubicBezTo>
                  <a:cubicBezTo>
                    <a:pt x="202" y="151915"/>
                    <a:pt x="10807" y="161025"/>
                    <a:pt x="23431" y="161025"/>
                  </a:cubicBezTo>
                  <a:cubicBezTo>
                    <a:pt x="39338" y="161025"/>
                    <a:pt x="49690" y="146601"/>
                    <a:pt x="55749" y="132177"/>
                  </a:cubicBezTo>
                  <a:lnTo>
                    <a:pt x="100187" y="24125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9C2C580-455E-0529-FE71-5020485D8F4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6109584" y="3855438"/>
              <a:ext cx="58576" cy="253051"/>
            </a:xfrm>
            <a:custGeom>
              <a:avLst/>
              <a:gdLst>
                <a:gd name="connsiteX0" fmla="*/ 58788 w 58576"/>
                <a:gd name="connsiteY0" fmla="*/ 250605 h 253051"/>
                <a:gd name="connsiteX1" fmla="*/ 54495 w 58576"/>
                <a:gd name="connsiteY1" fmla="*/ 245038 h 253051"/>
                <a:gd name="connsiteX2" fmla="*/ 14855 w 58576"/>
                <a:gd name="connsiteY2" fmla="*/ 126610 h 253051"/>
                <a:gd name="connsiteX3" fmla="*/ 55505 w 58576"/>
                <a:gd name="connsiteY3" fmla="*/ 6917 h 253051"/>
                <a:gd name="connsiteX4" fmla="*/ 58788 w 58576"/>
                <a:gd name="connsiteY4" fmla="*/ 2615 h 253051"/>
                <a:gd name="connsiteX5" fmla="*/ 56263 w 58576"/>
                <a:gd name="connsiteY5" fmla="*/ 85 h 253051"/>
                <a:gd name="connsiteX6" fmla="*/ 16118 w 58576"/>
                <a:gd name="connsiteY6" fmla="*/ 49430 h 253051"/>
                <a:gd name="connsiteX7" fmla="*/ 211 w 58576"/>
                <a:gd name="connsiteY7" fmla="*/ 126610 h 253051"/>
                <a:gd name="connsiteX8" fmla="*/ 16875 w 58576"/>
                <a:gd name="connsiteY8" fmla="*/ 205562 h 253051"/>
                <a:gd name="connsiteX9" fmla="*/ 56263 w 58576"/>
                <a:gd name="connsiteY9" fmla="*/ 253136 h 253051"/>
                <a:gd name="connsiteX10" fmla="*/ 58788 w 58576"/>
                <a:gd name="connsiteY10" fmla="*/ 250605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76" h="253051">
                  <a:moveTo>
                    <a:pt x="58788" y="250605"/>
                  </a:moveTo>
                  <a:cubicBezTo>
                    <a:pt x="58788" y="249846"/>
                    <a:pt x="58788" y="249340"/>
                    <a:pt x="54495" y="245038"/>
                  </a:cubicBezTo>
                  <a:cubicBezTo>
                    <a:pt x="22935" y="213154"/>
                    <a:pt x="14855" y="165327"/>
                    <a:pt x="14855" y="126610"/>
                  </a:cubicBezTo>
                  <a:cubicBezTo>
                    <a:pt x="14855" y="82579"/>
                    <a:pt x="24450" y="38548"/>
                    <a:pt x="55505" y="6917"/>
                  </a:cubicBezTo>
                  <a:cubicBezTo>
                    <a:pt x="58788" y="3880"/>
                    <a:pt x="58788" y="3374"/>
                    <a:pt x="58788" y="2615"/>
                  </a:cubicBezTo>
                  <a:cubicBezTo>
                    <a:pt x="58788" y="844"/>
                    <a:pt x="57778" y="85"/>
                    <a:pt x="56263" y="85"/>
                  </a:cubicBezTo>
                  <a:cubicBezTo>
                    <a:pt x="53738" y="85"/>
                    <a:pt x="31014" y="17292"/>
                    <a:pt x="16118" y="49430"/>
                  </a:cubicBezTo>
                  <a:cubicBezTo>
                    <a:pt x="3241" y="77265"/>
                    <a:pt x="211" y="105354"/>
                    <a:pt x="211" y="126610"/>
                  </a:cubicBezTo>
                  <a:cubicBezTo>
                    <a:pt x="211" y="146348"/>
                    <a:pt x="2988" y="176967"/>
                    <a:pt x="16875" y="205562"/>
                  </a:cubicBezTo>
                  <a:cubicBezTo>
                    <a:pt x="32024" y="236687"/>
                    <a:pt x="53738" y="253136"/>
                    <a:pt x="56263" y="253136"/>
                  </a:cubicBezTo>
                  <a:cubicBezTo>
                    <a:pt x="57778" y="253136"/>
                    <a:pt x="58788" y="252377"/>
                    <a:pt x="58788" y="250605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F0ECEB32-D9D7-8CDC-F6CB-8E8D8474566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6190857" y="3933378"/>
              <a:ext cx="197191" cy="111848"/>
            </a:xfrm>
            <a:custGeom>
              <a:avLst/>
              <a:gdLst>
                <a:gd name="connsiteX0" fmla="*/ 19909 w 197191"/>
                <a:gd name="connsiteY0" fmla="*/ 24884 h 111848"/>
                <a:gd name="connsiteX1" fmla="*/ 19909 w 197191"/>
                <a:gd name="connsiteY1" fmla="*/ 92701 h 111848"/>
                <a:gd name="connsiteX2" fmla="*/ 215 w 197191"/>
                <a:gd name="connsiteY2" fmla="*/ 104089 h 111848"/>
                <a:gd name="connsiteX3" fmla="*/ 215 w 197191"/>
                <a:gd name="connsiteY3" fmla="*/ 111933 h 111848"/>
                <a:gd name="connsiteX4" fmla="*/ 28746 w 197191"/>
                <a:gd name="connsiteY4" fmla="*/ 111174 h 111848"/>
                <a:gd name="connsiteX5" fmla="*/ 57024 w 197191"/>
                <a:gd name="connsiteY5" fmla="*/ 111933 h 111848"/>
                <a:gd name="connsiteX6" fmla="*/ 57024 w 197191"/>
                <a:gd name="connsiteY6" fmla="*/ 104089 h 111848"/>
                <a:gd name="connsiteX7" fmla="*/ 37330 w 197191"/>
                <a:gd name="connsiteY7" fmla="*/ 92701 h 111848"/>
                <a:gd name="connsiteX8" fmla="*/ 37330 w 197191"/>
                <a:gd name="connsiteY8" fmla="*/ 46140 h 111848"/>
                <a:gd name="connsiteX9" fmla="*/ 71416 w 197191"/>
                <a:gd name="connsiteY9" fmla="*/ 5652 h 111848"/>
                <a:gd name="connsiteX10" fmla="*/ 90100 w 197191"/>
                <a:gd name="connsiteY10" fmla="*/ 33740 h 111848"/>
                <a:gd name="connsiteX11" fmla="*/ 90100 w 197191"/>
                <a:gd name="connsiteY11" fmla="*/ 92701 h 111848"/>
                <a:gd name="connsiteX12" fmla="*/ 70406 w 197191"/>
                <a:gd name="connsiteY12" fmla="*/ 104089 h 111848"/>
                <a:gd name="connsiteX13" fmla="*/ 70406 w 197191"/>
                <a:gd name="connsiteY13" fmla="*/ 111933 h 111848"/>
                <a:gd name="connsiteX14" fmla="*/ 98937 w 197191"/>
                <a:gd name="connsiteY14" fmla="*/ 111174 h 111848"/>
                <a:gd name="connsiteX15" fmla="*/ 127215 w 197191"/>
                <a:gd name="connsiteY15" fmla="*/ 111933 h 111848"/>
                <a:gd name="connsiteX16" fmla="*/ 127215 w 197191"/>
                <a:gd name="connsiteY16" fmla="*/ 104089 h 111848"/>
                <a:gd name="connsiteX17" fmla="*/ 107521 w 197191"/>
                <a:gd name="connsiteY17" fmla="*/ 92701 h 111848"/>
                <a:gd name="connsiteX18" fmla="*/ 107521 w 197191"/>
                <a:gd name="connsiteY18" fmla="*/ 46140 h 111848"/>
                <a:gd name="connsiteX19" fmla="*/ 141607 w 197191"/>
                <a:gd name="connsiteY19" fmla="*/ 5652 h 111848"/>
                <a:gd name="connsiteX20" fmla="*/ 160291 w 197191"/>
                <a:gd name="connsiteY20" fmla="*/ 33740 h 111848"/>
                <a:gd name="connsiteX21" fmla="*/ 160291 w 197191"/>
                <a:gd name="connsiteY21" fmla="*/ 92701 h 111848"/>
                <a:gd name="connsiteX22" fmla="*/ 140597 w 197191"/>
                <a:gd name="connsiteY22" fmla="*/ 104089 h 111848"/>
                <a:gd name="connsiteX23" fmla="*/ 140597 w 197191"/>
                <a:gd name="connsiteY23" fmla="*/ 111933 h 111848"/>
                <a:gd name="connsiteX24" fmla="*/ 169128 w 197191"/>
                <a:gd name="connsiteY24" fmla="*/ 111174 h 111848"/>
                <a:gd name="connsiteX25" fmla="*/ 197406 w 197191"/>
                <a:gd name="connsiteY25" fmla="*/ 111933 h 111848"/>
                <a:gd name="connsiteX26" fmla="*/ 197406 w 197191"/>
                <a:gd name="connsiteY26" fmla="*/ 104089 h 111848"/>
                <a:gd name="connsiteX27" fmla="*/ 177713 w 197191"/>
                <a:gd name="connsiteY27" fmla="*/ 96497 h 111848"/>
                <a:gd name="connsiteX28" fmla="*/ 177713 w 197191"/>
                <a:gd name="connsiteY28" fmla="*/ 48164 h 111848"/>
                <a:gd name="connsiteX29" fmla="*/ 169886 w 197191"/>
                <a:gd name="connsiteY29" fmla="*/ 9448 h 111848"/>
                <a:gd name="connsiteX30" fmla="*/ 143374 w 197191"/>
                <a:gd name="connsiteY30" fmla="*/ 85 h 111848"/>
                <a:gd name="connsiteX31" fmla="*/ 106764 w 197191"/>
                <a:gd name="connsiteY31" fmla="*/ 24884 h 111848"/>
                <a:gd name="connsiteX32" fmla="*/ 73183 w 197191"/>
                <a:gd name="connsiteY32" fmla="*/ 85 h 111848"/>
                <a:gd name="connsiteX33" fmla="*/ 35815 w 197191"/>
                <a:gd name="connsiteY33" fmla="*/ 26655 h 111848"/>
                <a:gd name="connsiteX34" fmla="*/ 35815 w 197191"/>
                <a:gd name="connsiteY34" fmla="*/ 85 h 111848"/>
                <a:gd name="connsiteX35" fmla="*/ 215 w 197191"/>
                <a:gd name="connsiteY35" fmla="*/ 2868 h 111848"/>
                <a:gd name="connsiteX36" fmla="*/ 215 w 197191"/>
                <a:gd name="connsiteY36" fmla="*/ 10713 h 111848"/>
                <a:gd name="connsiteX37" fmla="*/ 19909 w 197191"/>
                <a:gd name="connsiteY37" fmla="*/ 24884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7191" h="111848">
                  <a:moveTo>
                    <a:pt x="19909" y="24884"/>
                  </a:moveTo>
                  <a:lnTo>
                    <a:pt x="19909" y="92701"/>
                  </a:lnTo>
                  <a:cubicBezTo>
                    <a:pt x="19909" y="104089"/>
                    <a:pt x="17131" y="104089"/>
                    <a:pt x="215" y="104089"/>
                  </a:cubicBezTo>
                  <a:lnTo>
                    <a:pt x="215" y="111933"/>
                  </a:lnTo>
                  <a:cubicBezTo>
                    <a:pt x="9052" y="111680"/>
                    <a:pt x="21929" y="111174"/>
                    <a:pt x="28746" y="111174"/>
                  </a:cubicBezTo>
                  <a:cubicBezTo>
                    <a:pt x="35310" y="111174"/>
                    <a:pt x="48440" y="111680"/>
                    <a:pt x="57024" y="111933"/>
                  </a:cubicBezTo>
                  <a:lnTo>
                    <a:pt x="57024" y="104089"/>
                  </a:lnTo>
                  <a:cubicBezTo>
                    <a:pt x="40108" y="104089"/>
                    <a:pt x="37330" y="104089"/>
                    <a:pt x="37330" y="92701"/>
                  </a:cubicBezTo>
                  <a:lnTo>
                    <a:pt x="37330" y="46140"/>
                  </a:lnTo>
                  <a:cubicBezTo>
                    <a:pt x="37330" y="19823"/>
                    <a:pt x="55257" y="5652"/>
                    <a:pt x="71416" y="5652"/>
                  </a:cubicBezTo>
                  <a:cubicBezTo>
                    <a:pt x="87323" y="5652"/>
                    <a:pt x="90100" y="19317"/>
                    <a:pt x="90100" y="33740"/>
                  </a:cubicBezTo>
                  <a:lnTo>
                    <a:pt x="90100" y="92701"/>
                  </a:lnTo>
                  <a:cubicBezTo>
                    <a:pt x="90100" y="104089"/>
                    <a:pt x="87323" y="104089"/>
                    <a:pt x="70406" y="104089"/>
                  </a:cubicBezTo>
                  <a:lnTo>
                    <a:pt x="70406" y="111933"/>
                  </a:lnTo>
                  <a:cubicBezTo>
                    <a:pt x="79243" y="111680"/>
                    <a:pt x="92120" y="111174"/>
                    <a:pt x="98937" y="111174"/>
                  </a:cubicBezTo>
                  <a:cubicBezTo>
                    <a:pt x="105502" y="111174"/>
                    <a:pt x="118631" y="111680"/>
                    <a:pt x="127215" y="111933"/>
                  </a:cubicBezTo>
                  <a:lnTo>
                    <a:pt x="127215" y="104089"/>
                  </a:lnTo>
                  <a:cubicBezTo>
                    <a:pt x="110299" y="104089"/>
                    <a:pt x="107521" y="104089"/>
                    <a:pt x="107521" y="92701"/>
                  </a:cubicBezTo>
                  <a:lnTo>
                    <a:pt x="107521" y="46140"/>
                  </a:lnTo>
                  <a:cubicBezTo>
                    <a:pt x="107521" y="19823"/>
                    <a:pt x="125448" y="5652"/>
                    <a:pt x="141607" y="5652"/>
                  </a:cubicBezTo>
                  <a:cubicBezTo>
                    <a:pt x="157514" y="5652"/>
                    <a:pt x="160291" y="19317"/>
                    <a:pt x="160291" y="33740"/>
                  </a:cubicBezTo>
                  <a:lnTo>
                    <a:pt x="160291" y="92701"/>
                  </a:lnTo>
                  <a:cubicBezTo>
                    <a:pt x="160291" y="104089"/>
                    <a:pt x="157514" y="104089"/>
                    <a:pt x="140597" y="104089"/>
                  </a:cubicBezTo>
                  <a:lnTo>
                    <a:pt x="140597" y="111933"/>
                  </a:lnTo>
                  <a:cubicBezTo>
                    <a:pt x="149434" y="111680"/>
                    <a:pt x="162311" y="111174"/>
                    <a:pt x="169128" y="111174"/>
                  </a:cubicBezTo>
                  <a:cubicBezTo>
                    <a:pt x="175693" y="111174"/>
                    <a:pt x="188822" y="111680"/>
                    <a:pt x="197406" y="111933"/>
                  </a:cubicBezTo>
                  <a:lnTo>
                    <a:pt x="197406" y="104089"/>
                  </a:lnTo>
                  <a:cubicBezTo>
                    <a:pt x="184277" y="104089"/>
                    <a:pt x="177965" y="104089"/>
                    <a:pt x="177713" y="96497"/>
                  </a:cubicBezTo>
                  <a:lnTo>
                    <a:pt x="177713" y="48164"/>
                  </a:lnTo>
                  <a:cubicBezTo>
                    <a:pt x="177713" y="26402"/>
                    <a:pt x="177713" y="18557"/>
                    <a:pt x="169886" y="9448"/>
                  </a:cubicBezTo>
                  <a:cubicBezTo>
                    <a:pt x="166351" y="5146"/>
                    <a:pt x="158019" y="85"/>
                    <a:pt x="143374" y="85"/>
                  </a:cubicBezTo>
                  <a:cubicBezTo>
                    <a:pt x="122166" y="85"/>
                    <a:pt x="111056" y="15268"/>
                    <a:pt x="106764" y="24884"/>
                  </a:cubicBezTo>
                  <a:cubicBezTo>
                    <a:pt x="103229" y="2868"/>
                    <a:pt x="84545" y="85"/>
                    <a:pt x="73183" y="85"/>
                  </a:cubicBezTo>
                  <a:cubicBezTo>
                    <a:pt x="54752" y="85"/>
                    <a:pt x="42885" y="10966"/>
                    <a:pt x="35815" y="26655"/>
                  </a:cubicBezTo>
                  <a:lnTo>
                    <a:pt x="35815" y="85"/>
                  </a:lnTo>
                  <a:lnTo>
                    <a:pt x="215" y="2868"/>
                  </a:lnTo>
                  <a:lnTo>
                    <a:pt x="215" y="10713"/>
                  </a:lnTo>
                  <a:cubicBezTo>
                    <a:pt x="17889" y="10713"/>
                    <a:pt x="19909" y="12484"/>
                    <a:pt x="19909" y="2488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6977D86-81F6-8D0B-960F-2FF1959F7E70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6403788" y="3931860"/>
              <a:ext cx="113871" cy="116150"/>
            </a:xfrm>
            <a:custGeom>
              <a:avLst/>
              <a:gdLst>
                <a:gd name="connsiteX0" fmla="*/ 73697 w 113871"/>
                <a:gd name="connsiteY0" fmla="*/ 94220 h 116150"/>
                <a:gd name="connsiteX1" fmla="*/ 93391 w 113871"/>
                <a:gd name="connsiteY1" fmla="*/ 114970 h 116150"/>
                <a:gd name="connsiteX2" fmla="*/ 114094 w 113871"/>
                <a:gd name="connsiteY2" fmla="*/ 90930 h 116150"/>
                <a:gd name="connsiteX3" fmla="*/ 114094 w 113871"/>
                <a:gd name="connsiteY3" fmla="*/ 76759 h 116150"/>
                <a:gd name="connsiteX4" fmla="*/ 107782 w 113871"/>
                <a:gd name="connsiteY4" fmla="*/ 76759 h 116150"/>
                <a:gd name="connsiteX5" fmla="*/ 107782 w 113871"/>
                <a:gd name="connsiteY5" fmla="*/ 90930 h 116150"/>
                <a:gd name="connsiteX6" fmla="*/ 98693 w 113871"/>
                <a:gd name="connsiteY6" fmla="*/ 107125 h 116150"/>
                <a:gd name="connsiteX7" fmla="*/ 89351 w 113871"/>
                <a:gd name="connsiteY7" fmla="*/ 94473 h 116150"/>
                <a:gd name="connsiteX8" fmla="*/ 89351 w 113871"/>
                <a:gd name="connsiteY8" fmla="*/ 43863 h 116150"/>
                <a:gd name="connsiteX9" fmla="*/ 80261 w 113871"/>
                <a:gd name="connsiteY9" fmla="*/ 14002 h 116150"/>
                <a:gd name="connsiteX10" fmla="*/ 45671 w 113871"/>
                <a:gd name="connsiteY10" fmla="*/ 85 h 116150"/>
                <a:gd name="connsiteX11" fmla="*/ 7545 w 113871"/>
                <a:gd name="connsiteY11" fmla="*/ 28679 h 116150"/>
                <a:gd name="connsiteX12" fmla="*/ 19160 w 113871"/>
                <a:gd name="connsiteY12" fmla="*/ 40573 h 116150"/>
                <a:gd name="connsiteX13" fmla="*/ 30774 w 113871"/>
                <a:gd name="connsiteY13" fmla="*/ 28933 h 116150"/>
                <a:gd name="connsiteX14" fmla="*/ 17897 w 113871"/>
                <a:gd name="connsiteY14" fmla="*/ 17292 h 116150"/>
                <a:gd name="connsiteX15" fmla="*/ 45166 w 113871"/>
                <a:gd name="connsiteY15" fmla="*/ 5652 h 116150"/>
                <a:gd name="connsiteX16" fmla="*/ 71929 w 113871"/>
                <a:gd name="connsiteY16" fmla="*/ 38042 h 116150"/>
                <a:gd name="connsiteX17" fmla="*/ 71929 w 113871"/>
                <a:gd name="connsiteY17" fmla="*/ 47405 h 116150"/>
                <a:gd name="connsiteX18" fmla="*/ 25472 w 113871"/>
                <a:gd name="connsiteY18" fmla="*/ 56515 h 116150"/>
                <a:gd name="connsiteX19" fmla="*/ 223 w 113871"/>
                <a:gd name="connsiteY19" fmla="*/ 89412 h 116150"/>
                <a:gd name="connsiteX20" fmla="*/ 40621 w 113871"/>
                <a:gd name="connsiteY20" fmla="*/ 116235 h 116150"/>
                <a:gd name="connsiteX21" fmla="*/ 73697 w 113871"/>
                <a:gd name="connsiteY21" fmla="*/ 94220 h 116150"/>
                <a:gd name="connsiteX22" fmla="*/ 71929 w 113871"/>
                <a:gd name="connsiteY22" fmla="*/ 52719 h 116150"/>
                <a:gd name="connsiteX23" fmla="*/ 71929 w 113871"/>
                <a:gd name="connsiteY23" fmla="*/ 78024 h 116150"/>
                <a:gd name="connsiteX24" fmla="*/ 42388 w 113871"/>
                <a:gd name="connsiteY24" fmla="*/ 110668 h 116150"/>
                <a:gd name="connsiteX25" fmla="*/ 19665 w 113871"/>
                <a:gd name="connsiteY25" fmla="*/ 89159 h 116150"/>
                <a:gd name="connsiteX26" fmla="*/ 71929 w 113871"/>
                <a:gd name="connsiteY26" fmla="*/ 52719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871" h="116150">
                  <a:moveTo>
                    <a:pt x="73697" y="94220"/>
                  </a:moveTo>
                  <a:cubicBezTo>
                    <a:pt x="74707" y="104342"/>
                    <a:pt x="81524" y="114970"/>
                    <a:pt x="93391" y="114970"/>
                  </a:cubicBezTo>
                  <a:cubicBezTo>
                    <a:pt x="98693" y="114970"/>
                    <a:pt x="114094" y="111427"/>
                    <a:pt x="114094" y="90930"/>
                  </a:cubicBezTo>
                  <a:lnTo>
                    <a:pt x="114094" y="76759"/>
                  </a:lnTo>
                  <a:lnTo>
                    <a:pt x="107782" y="76759"/>
                  </a:lnTo>
                  <a:lnTo>
                    <a:pt x="107782" y="90930"/>
                  </a:lnTo>
                  <a:cubicBezTo>
                    <a:pt x="107782" y="105607"/>
                    <a:pt x="101470" y="107125"/>
                    <a:pt x="98693" y="107125"/>
                  </a:cubicBezTo>
                  <a:cubicBezTo>
                    <a:pt x="90361" y="107125"/>
                    <a:pt x="89351" y="95738"/>
                    <a:pt x="89351" y="94473"/>
                  </a:cubicBezTo>
                  <a:lnTo>
                    <a:pt x="89351" y="43863"/>
                  </a:lnTo>
                  <a:cubicBezTo>
                    <a:pt x="89351" y="33234"/>
                    <a:pt x="89351" y="23365"/>
                    <a:pt x="80261" y="14002"/>
                  </a:cubicBezTo>
                  <a:cubicBezTo>
                    <a:pt x="70414" y="4133"/>
                    <a:pt x="57790" y="85"/>
                    <a:pt x="45671" y="85"/>
                  </a:cubicBezTo>
                  <a:cubicBezTo>
                    <a:pt x="24967" y="85"/>
                    <a:pt x="7545" y="11978"/>
                    <a:pt x="7545" y="28679"/>
                  </a:cubicBezTo>
                  <a:cubicBezTo>
                    <a:pt x="7545" y="36271"/>
                    <a:pt x="12595" y="40573"/>
                    <a:pt x="19160" y="40573"/>
                  </a:cubicBezTo>
                  <a:cubicBezTo>
                    <a:pt x="26229" y="40573"/>
                    <a:pt x="30774" y="35512"/>
                    <a:pt x="30774" y="28933"/>
                  </a:cubicBezTo>
                  <a:cubicBezTo>
                    <a:pt x="30774" y="25896"/>
                    <a:pt x="29512" y="17545"/>
                    <a:pt x="17897" y="17292"/>
                  </a:cubicBezTo>
                  <a:cubicBezTo>
                    <a:pt x="24714" y="8435"/>
                    <a:pt x="37086" y="5652"/>
                    <a:pt x="45166" y="5652"/>
                  </a:cubicBezTo>
                  <a:cubicBezTo>
                    <a:pt x="57537" y="5652"/>
                    <a:pt x="71929" y="15521"/>
                    <a:pt x="71929" y="38042"/>
                  </a:cubicBezTo>
                  <a:lnTo>
                    <a:pt x="71929" y="47405"/>
                  </a:lnTo>
                  <a:cubicBezTo>
                    <a:pt x="59052" y="48164"/>
                    <a:pt x="41378" y="48924"/>
                    <a:pt x="25472" y="56515"/>
                  </a:cubicBezTo>
                  <a:cubicBezTo>
                    <a:pt x="6535" y="65119"/>
                    <a:pt x="223" y="78277"/>
                    <a:pt x="223" y="89412"/>
                  </a:cubicBezTo>
                  <a:cubicBezTo>
                    <a:pt x="223" y="109909"/>
                    <a:pt x="24714" y="116235"/>
                    <a:pt x="40621" y="116235"/>
                  </a:cubicBezTo>
                  <a:cubicBezTo>
                    <a:pt x="57285" y="116235"/>
                    <a:pt x="68899" y="106113"/>
                    <a:pt x="73697" y="94220"/>
                  </a:cubicBezTo>
                  <a:close/>
                  <a:moveTo>
                    <a:pt x="71929" y="52719"/>
                  </a:moveTo>
                  <a:lnTo>
                    <a:pt x="71929" y="78024"/>
                  </a:lnTo>
                  <a:cubicBezTo>
                    <a:pt x="71929" y="102064"/>
                    <a:pt x="53750" y="110668"/>
                    <a:pt x="42388" y="110668"/>
                  </a:cubicBezTo>
                  <a:cubicBezTo>
                    <a:pt x="30016" y="110668"/>
                    <a:pt x="19665" y="101811"/>
                    <a:pt x="19665" y="89159"/>
                  </a:cubicBezTo>
                  <a:cubicBezTo>
                    <a:pt x="19665" y="75241"/>
                    <a:pt x="30269" y="54238"/>
                    <a:pt x="71929" y="5271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F3DB7035-FBA3-5104-2391-5E3562E30E2D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527759" y="3931860"/>
              <a:ext cx="82562" cy="116150"/>
            </a:xfrm>
            <a:custGeom>
              <a:avLst/>
              <a:gdLst>
                <a:gd name="connsiteX0" fmla="*/ 44413 w 82562"/>
                <a:gd name="connsiteY0" fmla="*/ 64360 h 116150"/>
                <a:gd name="connsiteX1" fmla="*/ 70672 w 82562"/>
                <a:gd name="connsiteY1" fmla="*/ 87640 h 116150"/>
                <a:gd name="connsiteX2" fmla="*/ 42141 w 82562"/>
                <a:gd name="connsiteY2" fmla="*/ 110668 h 116150"/>
                <a:gd name="connsiteX3" fmla="*/ 7045 w 82562"/>
                <a:gd name="connsiteY3" fmla="*/ 74735 h 116150"/>
                <a:gd name="connsiteX4" fmla="*/ 3510 w 82562"/>
                <a:gd name="connsiteY4" fmla="*/ 70433 h 116150"/>
                <a:gd name="connsiteX5" fmla="*/ 228 w 82562"/>
                <a:gd name="connsiteY5" fmla="*/ 76759 h 116150"/>
                <a:gd name="connsiteX6" fmla="*/ 228 w 82562"/>
                <a:gd name="connsiteY6" fmla="*/ 110162 h 116150"/>
                <a:gd name="connsiteX7" fmla="*/ 3005 w 82562"/>
                <a:gd name="connsiteY7" fmla="*/ 116235 h 116150"/>
                <a:gd name="connsiteX8" fmla="*/ 9318 w 82562"/>
                <a:gd name="connsiteY8" fmla="*/ 111174 h 116150"/>
                <a:gd name="connsiteX9" fmla="*/ 14367 w 82562"/>
                <a:gd name="connsiteY9" fmla="*/ 105354 h 116150"/>
                <a:gd name="connsiteX10" fmla="*/ 42141 w 82562"/>
                <a:gd name="connsiteY10" fmla="*/ 116235 h 116150"/>
                <a:gd name="connsiteX11" fmla="*/ 82791 w 82562"/>
                <a:gd name="connsiteY11" fmla="*/ 81061 h 116150"/>
                <a:gd name="connsiteX12" fmla="*/ 72187 w 82562"/>
                <a:gd name="connsiteY12" fmla="*/ 57021 h 116150"/>
                <a:gd name="connsiteX13" fmla="*/ 43403 w 82562"/>
                <a:gd name="connsiteY13" fmla="*/ 44875 h 116150"/>
                <a:gd name="connsiteX14" fmla="*/ 12347 w 82562"/>
                <a:gd name="connsiteY14" fmla="*/ 24125 h 116150"/>
                <a:gd name="connsiteX15" fmla="*/ 40626 w 82562"/>
                <a:gd name="connsiteY15" fmla="*/ 4893 h 116150"/>
                <a:gd name="connsiteX16" fmla="*/ 70167 w 82562"/>
                <a:gd name="connsiteY16" fmla="*/ 35512 h 116150"/>
                <a:gd name="connsiteX17" fmla="*/ 73197 w 82562"/>
                <a:gd name="connsiteY17" fmla="*/ 37789 h 116150"/>
                <a:gd name="connsiteX18" fmla="*/ 76479 w 82562"/>
                <a:gd name="connsiteY18" fmla="*/ 31716 h 116150"/>
                <a:gd name="connsiteX19" fmla="*/ 76479 w 82562"/>
                <a:gd name="connsiteY19" fmla="*/ 6158 h 116150"/>
                <a:gd name="connsiteX20" fmla="*/ 73702 w 82562"/>
                <a:gd name="connsiteY20" fmla="*/ 85 h 116150"/>
                <a:gd name="connsiteX21" fmla="*/ 68652 w 82562"/>
                <a:gd name="connsiteY21" fmla="*/ 3121 h 116150"/>
                <a:gd name="connsiteX22" fmla="*/ 64360 w 82562"/>
                <a:gd name="connsiteY22" fmla="*/ 7170 h 116150"/>
                <a:gd name="connsiteX23" fmla="*/ 40626 w 82562"/>
                <a:gd name="connsiteY23" fmla="*/ 85 h 116150"/>
                <a:gd name="connsiteX24" fmla="*/ 228 w 82562"/>
                <a:gd name="connsiteY24" fmla="*/ 31210 h 116150"/>
                <a:gd name="connsiteX25" fmla="*/ 11085 w 82562"/>
                <a:gd name="connsiteY25" fmla="*/ 52719 h 116150"/>
                <a:gd name="connsiteX26" fmla="*/ 44413 w 82562"/>
                <a:gd name="connsiteY26" fmla="*/ 64360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562" h="116150">
                  <a:moveTo>
                    <a:pt x="44413" y="64360"/>
                  </a:moveTo>
                  <a:cubicBezTo>
                    <a:pt x="49968" y="65372"/>
                    <a:pt x="70672" y="69421"/>
                    <a:pt x="70672" y="87640"/>
                  </a:cubicBezTo>
                  <a:cubicBezTo>
                    <a:pt x="70672" y="100546"/>
                    <a:pt x="61835" y="110668"/>
                    <a:pt x="42141" y="110668"/>
                  </a:cubicBezTo>
                  <a:cubicBezTo>
                    <a:pt x="20932" y="110668"/>
                    <a:pt x="11842" y="96244"/>
                    <a:pt x="7045" y="74735"/>
                  </a:cubicBezTo>
                  <a:cubicBezTo>
                    <a:pt x="6288" y="71445"/>
                    <a:pt x="6035" y="70433"/>
                    <a:pt x="3510" y="70433"/>
                  </a:cubicBezTo>
                  <a:cubicBezTo>
                    <a:pt x="228" y="70433"/>
                    <a:pt x="228" y="72204"/>
                    <a:pt x="228" y="76759"/>
                  </a:cubicBezTo>
                  <a:lnTo>
                    <a:pt x="228" y="110162"/>
                  </a:lnTo>
                  <a:cubicBezTo>
                    <a:pt x="228" y="114464"/>
                    <a:pt x="228" y="116235"/>
                    <a:pt x="3005" y="116235"/>
                  </a:cubicBezTo>
                  <a:cubicBezTo>
                    <a:pt x="4268" y="116235"/>
                    <a:pt x="4520" y="115982"/>
                    <a:pt x="9318" y="111174"/>
                  </a:cubicBezTo>
                  <a:cubicBezTo>
                    <a:pt x="9823" y="110668"/>
                    <a:pt x="9823" y="110162"/>
                    <a:pt x="14367" y="105354"/>
                  </a:cubicBezTo>
                  <a:cubicBezTo>
                    <a:pt x="25477" y="115982"/>
                    <a:pt x="36839" y="116235"/>
                    <a:pt x="42141" y="116235"/>
                  </a:cubicBezTo>
                  <a:cubicBezTo>
                    <a:pt x="71177" y="116235"/>
                    <a:pt x="82791" y="99281"/>
                    <a:pt x="82791" y="81061"/>
                  </a:cubicBezTo>
                  <a:cubicBezTo>
                    <a:pt x="82791" y="67649"/>
                    <a:pt x="75216" y="60058"/>
                    <a:pt x="72187" y="57021"/>
                  </a:cubicBezTo>
                  <a:cubicBezTo>
                    <a:pt x="63855" y="48924"/>
                    <a:pt x="54008" y="46899"/>
                    <a:pt x="43403" y="44875"/>
                  </a:cubicBezTo>
                  <a:cubicBezTo>
                    <a:pt x="29264" y="42091"/>
                    <a:pt x="12347" y="38802"/>
                    <a:pt x="12347" y="24125"/>
                  </a:cubicBezTo>
                  <a:cubicBezTo>
                    <a:pt x="12347" y="15268"/>
                    <a:pt x="18912" y="4893"/>
                    <a:pt x="40626" y="4893"/>
                  </a:cubicBezTo>
                  <a:cubicBezTo>
                    <a:pt x="68399" y="4893"/>
                    <a:pt x="69662" y="27667"/>
                    <a:pt x="70167" y="35512"/>
                  </a:cubicBezTo>
                  <a:cubicBezTo>
                    <a:pt x="70419" y="37789"/>
                    <a:pt x="72692" y="37789"/>
                    <a:pt x="73197" y="37789"/>
                  </a:cubicBezTo>
                  <a:cubicBezTo>
                    <a:pt x="76479" y="37789"/>
                    <a:pt x="76479" y="36524"/>
                    <a:pt x="76479" y="31716"/>
                  </a:cubicBezTo>
                  <a:lnTo>
                    <a:pt x="76479" y="6158"/>
                  </a:lnTo>
                  <a:cubicBezTo>
                    <a:pt x="76479" y="1856"/>
                    <a:pt x="76479" y="85"/>
                    <a:pt x="73702" y="85"/>
                  </a:cubicBezTo>
                  <a:cubicBezTo>
                    <a:pt x="72439" y="85"/>
                    <a:pt x="71934" y="85"/>
                    <a:pt x="68652" y="3121"/>
                  </a:cubicBezTo>
                  <a:cubicBezTo>
                    <a:pt x="67894" y="4133"/>
                    <a:pt x="65370" y="6411"/>
                    <a:pt x="64360" y="7170"/>
                  </a:cubicBezTo>
                  <a:cubicBezTo>
                    <a:pt x="54765" y="85"/>
                    <a:pt x="44413" y="85"/>
                    <a:pt x="40626" y="85"/>
                  </a:cubicBezTo>
                  <a:cubicBezTo>
                    <a:pt x="9823" y="85"/>
                    <a:pt x="228" y="17039"/>
                    <a:pt x="228" y="31210"/>
                  </a:cubicBezTo>
                  <a:cubicBezTo>
                    <a:pt x="228" y="40067"/>
                    <a:pt x="4268" y="47152"/>
                    <a:pt x="11085" y="52719"/>
                  </a:cubicBezTo>
                  <a:cubicBezTo>
                    <a:pt x="19165" y="59299"/>
                    <a:pt x="26234" y="60817"/>
                    <a:pt x="44413" y="64360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2AC3F77-DF4E-DB9D-2DC2-569BC4DB17F8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627351" y="3931860"/>
              <a:ext cx="82562" cy="116150"/>
            </a:xfrm>
            <a:custGeom>
              <a:avLst/>
              <a:gdLst>
                <a:gd name="connsiteX0" fmla="*/ 44417 w 82562"/>
                <a:gd name="connsiteY0" fmla="*/ 64360 h 116150"/>
                <a:gd name="connsiteX1" fmla="*/ 70676 w 82562"/>
                <a:gd name="connsiteY1" fmla="*/ 87640 h 116150"/>
                <a:gd name="connsiteX2" fmla="*/ 42145 w 82562"/>
                <a:gd name="connsiteY2" fmla="*/ 110668 h 116150"/>
                <a:gd name="connsiteX3" fmla="*/ 7049 w 82562"/>
                <a:gd name="connsiteY3" fmla="*/ 74735 h 116150"/>
                <a:gd name="connsiteX4" fmla="*/ 3514 w 82562"/>
                <a:gd name="connsiteY4" fmla="*/ 70433 h 116150"/>
                <a:gd name="connsiteX5" fmla="*/ 232 w 82562"/>
                <a:gd name="connsiteY5" fmla="*/ 76759 h 116150"/>
                <a:gd name="connsiteX6" fmla="*/ 232 w 82562"/>
                <a:gd name="connsiteY6" fmla="*/ 110162 h 116150"/>
                <a:gd name="connsiteX7" fmla="*/ 3009 w 82562"/>
                <a:gd name="connsiteY7" fmla="*/ 116235 h 116150"/>
                <a:gd name="connsiteX8" fmla="*/ 9322 w 82562"/>
                <a:gd name="connsiteY8" fmla="*/ 111174 h 116150"/>
                <a:gd name="connsiteX9" fmla="*/ 14371 w 82562"/>
                <a:gd name="connsiteY9" fmla="*/ 105354 h 116150"/>
                <a:gd name="connsiteX10" fmla="*/ 42145 w 82562"/>
                <a:gd name="connsiteY10" fmla="*/ 116235 h 116150"/>
                <a:gd name="connsiteX11" fmla="*/ 82795 w 82562"/>
                <a:gd name="connsiteY11" fmla="*/ 81061 h 116150"/>
                <a:gd name="connsiteX12" fmla="*/ 72191 w 82562"/>
                <a:gd name="connsiteY12" fmla="*/ 57021 h 116150"/>
                <a:gd name="connsiteX13" fmla="*/ 43407 w 82562"/>
                <a:gd name="connsiteY13" fmla="*/ 44875 h 116150"/>
                <a:gd name="connsiteX14" fmla="*/ 12351 w 82562"/>
                <a:gd name="connsiteY14" fmla="*/ 24125 h 116150"/>
                <a:gd name="connsiteX15" fmla="*/ 40630 w 82562"/>
                <a:gd name="connsiteY15" fmla="*/ 4893 h 116150"/>
                <a:gd name="connsiteX16" fmla="*/ 70171 w 82562"/>
                <a:gd name="connsiteY16" fmla="*/ 35512 h 116150"/>
                <a:gd name="connsiteX17" fmla="*/ 73201 w 82562"/>
                <a:gd name="connsiteY17" fmla="*/ 37789 h 116150"/>
                <a:gd name="connsiteX18" fmla="*/ 76483 w 82562"/>
                <a:gd name="connsiteY18" fmla="*/ 31716 h 116150"/>
                <a:gd name="connsiteX19" fmla="*/ 76483 w 82562"/>
                <a:gd name="connsiteY19" fmla="*/ 6158 h 116150"/>
                <a:gd name="connsiteX20" fmla="*/ 73706 w 82562"/>
                <a:gd name="connsiteY20" fmla="*/ 85 h 116150"/>
                <a:gd name="connsiteX21" fmla="*/ 68656 w 82562"/>
                <a:gd name="connsiteY21" fmla="*/ 3121 h 116150"/>
                <a:gd name="connsiteX22" fmla="*/ 64364 w 82562"/>
                <a:gd name="connsiteY22" fmla="*/ 7170 h 116150"/>
                <a:gd name="connsiteX23" fmla="*/ 40630 w 82562"/>
                <a:gd name="connsiteY23" fmla="*/ 85 h 116150"/>
                <a:gd name="connsiteX24" fmla="*/ 232 w 82562"/>
                <a:gd name="connsiteY24" fmla="*/ 31210 h 116150"/>
                <a:gd name="connsiteX25" fmla="*/ 11089 w 82562"/>
                <a:gd name="connsiteY25" fmla="*/ 52719 h 116150"/>
                <a:gd name="connsiteX26" fmla="*/ 44417 w 82562"/>
                <a:gd name="connsiteY26" fmla="*/ 64360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562" h="116150">
                  <a:moveTo>
                    <a:pt x="44417" y="64360"/>
                  </a:moveTo>
                  <a:cubicBezTo>
                    <a:pt x="49972" y="65372"/>
                    <a:pt x="70676" y="69421"/>
                    <a:pt x="70676" y="87640"/>
                  </a:cubicBezTo>
                  <a:cubicBezTo>
                    <a:pt x="70676" y="100546"/>
                    <a:pt x="61839" y="110668"/>
                    <a:pt x="42145" y="110668"/>
                  </a:cubicBezTo>
                  <a:cubicBezTo>
                    <a:pt x="20936" y="110668"/>
                    <a:pt x="11846" y="96244"/>
                    <a:pt x="7049" y="74735"/>
                  </a:cubicBezTo>
                  <a:cubicBezTo>
                    <a:pt x="6292" y="71445"/>
                    <a:pt x="6039" y="70433"/>
                    <a:pt x="3514" y="70433"/>
                  </a:cubicBezTo>
                  <a:cubicBezTo>
                    <a:pt x="232" y="70433"/>
                    <a:pt x="232" y="72204"/>
                    <a:pt x="232" y="76759"/>
                  </a:cubicBezTo>
                  <a:lnTo>
                    <a:pt x="232" y="110162"/>
                  </a:lnTo>
                  <a:cubicBezTo>
                    <a:pt x="232" y="114464"/>
                    <a:pt x="232" y="116235"/>
                    <a:pt x="3009" y="116235"/>
                  </a:cubicBezTo>
                  <a:cubicBezTo>
                    <a:pt x="4272" y="116235"/>
                    <a:pt x="4524" y="115982"/>
                    <a:pt x="9322" y="111174"/>
                  </a:cubicBezTo>
                  <a:cubicBezTo>
                    <a:pt x="9827" y="110668"/>
                    <a:pt x="9827" y="110162"/>
                    <a:pt x="14371" y="105354"/>
                  </a:cubicBezTo>
                  <a:cubicBezTo>
                    <a:pt x="25481" y="115982"/>
                    <a:pt x="36843" y="116235"/>
                    <a:pt x="42145" y="116235"/>
                  </a:cubicBezTo>
                  <a:cubicBezTo>
                    <a:pt x="71181" y="116235"/>
                    <a:pt x="82795" y="99281"/>
                    <a:pt x="82795" y="81061"/>
                  </a:cubicBezTo>
                  <a:cubicBezTo>
                    <a:pt x="82795" y="67649"/>
                    <a:pt x="75220" y="60058"/>
                    <a:pt x="72191" y="57021"/>
                  </a:cubicBezTo>
                  <a:cubicBezTo>
                    <a:pt x="63859" y="48924"/>
                    <a:pt x="54012" y="46899"/>
                    <a:pt x="43407" y="44875"/>
                  </a:cubicBezTo>
                  <a:cubicBezTo>
                    <a:pt x="29268" y="42091"/>
                    <a:pt x="12351" y="38802"/>
                    <a:pt x="12351" y="24125"/>
                  </a:cubicBezTo>
                  <a:cubicBezTo>
                    <a:pt x="12351" y="15268"/>
                    <a:pt x="18916" y="4893"/>
                    <a:pt x="40630" y="4893"/>
                  </a:cubicBezTo>
                  <a:cubicBezTo>
                    <a:pt x="68403" y="4893"/>
                    <a:pt x="69666" y="27667"/>
                    <a:pt x="70171" y="35512"/>
                  </a:cubicBezTo>
                  <a:cubicBezTo>
                    <a:pt x="70423" y="37789"/>
                    <a:pt x="72696" y="37789"/>
                    <a:pt x="73201" y="37789"/>
                  </a:cubicBezTo>
                  <a:cubicBezTo>
                    <a:pt x="76483" y="37789"/>
                    <a:pt x="76483" y="36524"/>
                    <a:pt x="76483" y="31716"/>
                  </a:cubicBezTo>
                  <a:lnTo>
                    <a:pt x="76483" y="6158"/>
                  </a:lnTo>
                  <a:cubicBezTo>
                    <a:pt x="76483" y="1856"/>
                    <a:pt x="76483" y="85"/>
                    <a:pt x="73706" y="85"/>
                  </a:cubicBezTo>
                  <a:cubicBezTo>
                    <a:pt x="72443" y="85"/>
                    <a:pt x="71938" y="85"/>
                    <a:pt x="68656" y="3121"/>
                  </a:cubicBezTo>
                  <a:cubicBezTo>
                    <a:pt x="67898" y="4133"/>
                    <a:pt x="65373" y="6411"/>
                    <a:pt x="64364" y="7170"/>
                  </a:cubicBezTo>
                  <a:cubicBezTo>
                    <a:pt x="54769" y="85"/>
                    <a:pt x="44417" y="85"/>
                    <a:pt x="40630" y="85"/>
                  </a:cubicBezTo>
                  <a:cubicBezTo>
                    <a:pt x="9827" y="85"/>
                    <a:pt x="232" y="17039"/>
                    <a:pt x="232" y="31210"/>
                  </a:cubicBezTo>
                  <a:cubicBezTo>
                    <a:pt x="232" y="40067"/>
                    <a:pt x="4272" y="47152"/>
                    <a:pt x="11089" y="52719"/>
                  </a:cubicBezTo>
                  <a:cubicBezTo>
                    <a:pt x="19169" y="59299"/>
                    <a:pt x="26238" y="60817"/>
                    <a:pt x="44417" y="64360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31631449-4965-2903-B414-8AFE53668CF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809842" y="3933378"/>
              <a:ext cx="84835" cy="111848"/>
            </a:xfrm>
            <a:custGeom>
              <a:avLst/>
              <a:gdLst>
                <a:gd name="connsiteX0" fmla="*/ 35335 w 84835"/>
                <a:gd name="connsiteY0" fmla="*/ 27920 h 111848"/>
                <a:gd name="connsiteX1" fmla="*/ 35335 w 84835"/>
                <a:gd name="connsiteY1" fmla="*/ 85 h 111848"/>
                <a:gd name="connsiteX2" fmla="*/ 239 w 84835"/>
                <a:gd name="connsiteY2" fmla="*/ 2868 h 111848"/>
                <a:gd name="connsiteX3" fmla="*/ 239 w 84835"/>
                <a:gd name="connsiteY3" fmla="*/ 10713 h 111848"/>
                <a:gd name="connsiteX4" fmla="*/ 19933 w 84835"/>
                <a:gd name="connsiteY4" fmla="*/ 24884 h 111848"/>
                <a:gd name="connsiteX5" fmla="*/ 19933 w 84835"/>
                <a:gd name="connsiteY5" fmla="*/ 92701 h 111848"/>
                <a:gd name="connsiteX6" fmla="*/ 239 w 84835"/>
                <a:gd name="connsiteY6" fmla="*/ 104089 h 111848"/>
                <a:gd name="connsiteX7" fmla="*/ 239 w 84835"/>
                <a:gd name="connsiteY7" fmla="*/ 111933 h 111848"/>
                <a:gd name="connsiteX8" fmla="*/ 29023 w 84835"/>
                <a:gd name="connsiteY8" fmla="*/ 111174 h 111848"/>
                <a:gd name="connsiteX9" fmla="*/ 61088 w 84835"/>
                <a:gd name="connsiteY9" fmla="*/ 111933 h 111848"/>
                <a:gd name="connsiteX10" fmla="*/ 61088 w 84835"/>
                <a:gd name="connsiteY10" fmla="*/ 104089 h 111848"/>
                <a:gd name="connsiteX11" fmla="*/ 55786 w 84835"/>
                <a:gd name="connsiteY11" fmla="*/ 104089 h 111848"/>
                <a:gd name="connsiteX12" fmla="*/ 36597 w 84835"/>
                <a:gd name="connsiteY12" fmla="*/ 92195 h 111848"/>
                <a:gd name="connsiteX13" fmla="*/ 36597 w 84835"/>
                <a:gd name="connsiteY13" fmla="*/ 53225 h 111848"/>
                <a:gd name="connsiteX14" fmla="*/ 66391 w 84835"/>
                <a:gd name="connsiteY14" fmla="*/ 5652 h 111848"/>
                <a:gd name="connsiteX15" fmla="*/ 69168 w 84835"/>
                <a:gd name="connsiteY15" fmla="*/ 5905 h 111848"/>
                <a:gd name="connsiteX16" fmla="*/ 63361 w 84835"/>
                <a:gd name="connsiteY16" fmla="*/ 15774 h 111848"/>
                <a:gd name="connsiteX17" fmla="*/ 74218 w 84835"/>
                <a:gd name="connsiteY17" fmla="*/ 26655 h 111848"/>
                <a:gd name="connsiteX18" fmla="*/ 85075 w 84835"/>
                <a:gd name="connsiteY18" fmla="*/ 15521 h 111848"/>
                <a:gd name="connsiteX19" fmla="*/ 66391 w 84835"/>
                <a:gd name="connsiteY19" fmla="*/ 85 h 111848"/>
                <a:gd name="connsiteX20" fmla="*/ 35335 w 84835"/>
                <a:gd name="connsiteY20" fmla="*/ 27920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835" h="111848">
                  <a:moveTo>
                    <a:pt x="35335" y="27920"/>
                  </a:moveTo>
                  <a:lnTo>
                    <a:pt x="35335" y="85"/>
                  </a:lnTo>
                  <a:lnTo>
                    <a:pt x="239" y="2868"/>
                  </a:lnTo>
                  <a:lnTo>
                    <a:pt x="239" y="10713"/>
                  </a:lnTo>
                  <a:cubicBezTo>
                    <a:pt x="17913" y="10713"/>
                    <a:pt x="19933" y="12484"/>
                    <a:pt x="19933" y="24884"/>
                  </a:cubicBezTo>
                  <a:lnTo>
                    <a:pt x="19933" y="92701"/>
                  </a:lnTo>
                  <a:cubicBezTo>
                    <a:pt x="19933" y="104089"/>
                    <a:pt x="17156" y="104089"/>
                    <a:pt x="239" y="104089"/>
                  </a:cubicBezTo>
                  <a:lnTo>
                    <a:pt x="239" y="111933"/>
                  </a:lnTo>
                  <a:cubicBezTo>
                    <a:pt x="10086" y="111680"/>
                    <a:pt x="21953" y="111174"/>
                    <a:pt x="29023" y="111174"/>
                  </a:cubicBezTo>
                  <a:cubicBezTo>
                    <a:pt x="39122" y="111174"/>
                    <a:pt x="50989" y="111174"/>
                    <a:pt x="61088" y="111933"/>
                  </a:cubicBezTo>
                  <a:lnTo>
                    <a:pt x="61088" y="104089"/>
                  </a:lnTo>
                  <a:lnTo>
                    <a:pt x="55786" y="104089"/>
                  </a:lnTo>
                  <a:cubicBezTo>
                    <a:pt x="37102" y="104089"/>
                    <a:pt x="36597" y="101305"/>
                    <a:pt x="36597" y="92195"/>
                  </a:cubicBezTo>
                  <a:lnTo>
                    <a:pt x="36597" y="53225"/>
                  </a:lnTo>
                  <a:cubicBezTo>
                    <a:pt x="36597" y="28173"/>
                    <a:pt x="47202" y="5652"/>
                    <a:pt x="66391" y="5652"/>
                  </a:cubicBezTo>
                  <a:cubicBezTo>
                    <a:pt x="68158" y="5652"/>
                    <a:pt x="68663" y="5652"/>
                    <a:pt x="69168" y="5905"/>
                  </a:cubicBezTo>
                  <a:cubicBezTo>
                    <a:pt x="68411" y="6158"/>
                    <a:pt x="63361" y="9195"/>
                    <a:pt x="63361" y="15774"/>
                  </a:cubicBezTo>
                  <a:cubicBezTo>
                    <a:pt x="63361" y="22859"/>
                    <a:pt x="68663" y="26655"/>
                    <a:pt x="74218" y="26655"/>
                  </a:cubicBezTo>
                  <a:cubicBezTo>
                    <a:pt x="78762" y="26655"/>
                    <a:pt x="85075" y="23618"/>
                    <a:pt x="85075" y="15521"/>
                  </a:cubicBezTo>
                  <a:cubicBezTo>
                    <a:pt x="85075" y="7423"/>
                    <a:pt x="77248" y="85"/>
                    <a:pt x="66391" y="85"/>
                  </a:cubicBezTo>
                  <a:cubicBezTo>
                    <a:pt x="47959" y="85"/>
                    <a:pt x="38870" y="17039"/>
                    <a:pt x="35335" y="27920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27E5E32D-63C8-C67D-6E07-1EEEE4142435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912268" y="3931860"/>
              <a:ext cx="113871" cy="116150"/>
            </a:xfrm>
            <a:custGeom>
              <a:avLst/>
              <a:gdLst>
                <a:gd name="connsiteX0" fmla="*/ 73717 w 113871"/>
                <a:gd name="connsiteY0" fmla="*/ 94220 h 116150"/>
                <a:gd name="connsiteX1" fmla="*/ 93411 w 113871"/>
                <a:gd name="connsiteY1" fmla="*/ 114970 h 116150"/>
                <a:gd name="connsiteX2" fmla="*/ 114114 w 113871"/>
                <a:gd name="connsiteY2" fmla="*/ 90930 h 116150"/>
                <a:gd name="connsiteX3" fmla="*/ 114114 w 113871"/>
                <a:gd name="connsiteY3" fmla="*/ 76759 h 116150"/>
                <a:gd name="connsiteX4" fmla="*/ 107802 w 113871"/>
                <a:gd name="connsiteY4" fmla="*/ 76759 h 116150"/>
                <a:gd name="connsiteX5" fmla="*/ 107802 w 113871"/>
                <a:gd name="connsiteY5" fmla="*/ 90930 h 116150"/>
                <a:gd name="connsiteX6" fmla="*/ 98713 w 113871"/>
                <a:gd name="connsiteY6" fmla="*/ 107125 h 116150"/>
                <a:gd name="connsiteX7" fmla="*/ 89371 w 113871"/>
                <a:gd name="connsiteY7" fmla="*/ 94473 h 116150"/>
                <a:gd name="connsiteX8" fmla="*/ 89371 w 113871"/>
                <a:gd name="connsiteY8" fmla="*/ 43863 h 116150"/>
                <a:gd name="connsiteX9" fmla="*/ 80281 w 113871"/>
                <a:gd name="connsiteY9" fmla="*/ 14002 h 116150"/>
                <a:gd name="connsiteX10" fmla="*/ 45691 w 113871"/>
                <a:gd name="connsiteY10" fmla="*/ 85 h 116150"/>
                <a:gd name="connsiteX11" fmla="*/ 7565 w 113871"/>
                <a:gd name="connsiteY11" fmla="*/ 28679 h 116150"/>
                <a:gd name="connsiteX12" fmla="*/ 19180 w 113871"/>
                <a:gd name="connsiteY12" fmla="*/ 40573 h 116150"/>
                <a:gd name="connsiteX13" fmla="*/ 30794 w 113871"/>
                <a:gd name="connsiteY13" fmla="*/ 28933 h 116150"/>
                <a:gd name="connsiteX14" fmla="*/ 17917 w 113871"/>
                <a:gd name="connsiteY14" fmla="*/ 17292 h 116150"/>
                <a:gd name="connsiteX15" fmla="*/ 45186 w 113871"/>
                <a:gd name="connsiteY15" fmla="*/ 5652 h 116150"/>
                <a:gd name="connsiteX16" fmla="*/ 71949 w 113871"/>
                <a:gd name="connsiteY16" fmla="*/ 38042 h 116150"/>
                <a:gd name="connsiteX17" fmla="*/ 71949 w 113871"/>
                <a:gd name="connsiteY17" fmla="*/ 47405 h 116150"/>
                <a:gd name="connsiteX18" fmla="*/ 25492 w 113871"/>
                <a:gd name="connsiteY18" fmla="*/ 56515 h 116150"/>
                <a:gd name="connsiteX19" fmla="*/ 243 w 113871"/>
                <a:gd name="connsiteY19" fmla="*/ 89412 h 116150"/>
                <a:gd name="connsiteX20" fmla="*/ 40641 w 113871"/>
                <a:gd name="connsiteY20" fmla="*/ 116235 h 116150"/>
                <a:gd name="connsiteX21" fmla="*/ 73717 w 113871"/>
                <a:gd name="connsiteY21" fmla="*/ 94220 h 116150"/>
                <a:gd name="connsiteX22" fmla="*/ 71949 w 113871"/>
                <a:gd name="connsiteY22" fmla="*/ 52719 h 116150"/>
                <a:gd name="connsiteX23" fmla="*/ 71949 w 113871"/>
                <a:gd name="connsiteY23" fmla="*/ 78024 h 116150"/>
                <a:gd name="connsiteX24" fmla="*/ 42408 w 113871"/>
                <a:gd name="connsiteY24" fmla="*/ 110668 h 116150"/>
                <a:gd name="connsiteX25" fmla="*/ 19685 w 113871"/>
                <a:gd name="connsiteY25" fmla="*/ 89159 h 116150"/>
                <a:gd name="connsiteX26" fmla="*/ 71949 w 113871"/>
                <a:gd name="connsiteY26" fmla="*/ 52719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871" h="116150">
                  <a:moveTo>
                    <a:pt x="73717" y="94220"/>
                  </a:moveTo>
                  <a:cubicBezTo>
                    <a:pt x="74727" y="104342"/>
                    <a:pt x="81544" y="114970"/>
                    <a:pt x="93411" y="114970"/>
                  </a:cubicBezTo>
                  <a:cubicBezTo>
                    <a:pt x="98713" y="114970"/>
                    <a:pt x="114114" y="111427"/>
                    <a:pt x="114114" y="90930"/>
                  </a:cubicBezTo>
                  <a:lnTo>
                    <a:pt x="114114" y="76759"/>
                  </a:lnTo>
                  <a:lnTo>
                    <a:pt x="107802" y="76759"/>
                  </a:lnTo>
                  <a:lnTo>
                    <a:pt x="107802" y="90930"/>
                  </a:lnTo>
                  <a:cubicBezTo>
                    <a:pt x="107802" y="105607"/>
                    <a:pt x="101490" y="107125"/>
                    <a:pt x="98713" y="107125"/>
                  </a:cubicBezTo>
                  <a:cubicBezTo>
                    <a:pt x="90381" y="107125"/>
                    <a:pt x="89371" y="95738"/>
                    <a:pt x="89371" y="94473"/>
                  </a:cubicBezTo>
                  <a:lnTo>
                    <a:pt x="89371" y="43863"/>
                  </a:lnTo>
                  <a:cubicBezTo>
                    <a:pt x="89371" y="33234"/>
                    <a:pt x="89371" y="23365"/>
                    <a:pt x="80281" y="14002"/>
                  </a:cubicBezTo>
                  <a:cubicBezTo>
                    <a:pt x="70434" y="4133"/>
                    <a:pt x="57810" y="85"/>
                    <a:pt x="45691" y="85"/>
                  </a:cubicBezTo>
                  <a:cubicBezTo>
                    <a:pt x="24987" y="85"/>
                    <a:pt x="7565" y="11978"/>
                    <a:pt x="7565" y="28679"/>
                  </a:cubicBezTo>
                  <a:cubicBezTo>
                    <a:pt x="7565" y="36271"/>
                    <a:pt x="12615" y="40573"/>
                    <a:pt x="19180" y="40573"/>
                  </a:cubicBezTo>
                  <a:cubicBezTo>
                    <a:pt x="26249" y="40573"/>
                    <a:pt x="30794" y="35512"/>
                    <a:pt x="30794" y="28933"/>
                  </a:cubicBezTo>
                  <a:cubicBezTo>
                    <a:pt x="30794" y="25896"/>
                    <a:pt x="29532" y="17545"/>
                    <a:pt x="17917" y="17292"/>
                  </a:cubicBezTo>
                  <a:cubicBezTo>
                    <a:pt x="24734" y="8435"/>
                    <a:pt x="37106" y="5652"/>
                    <a:pt x="45186" y="5652"/>
                  </a:cubicBezTo>
                  <a:cubicBezTo>
                    <a:pt x="57558" y="5652"/>
                    <a:pt x="71949" y="15521"/>
                    <a:pt x="71949" y="38042"/>
                  </a:cubicBezTo>
                  <a:lnTo>
                    <a:pt x="71949" y="47405"/>
                  </a:lnTo>
                  <a:cubicBezTo>
                    <a:pt x="59072" y="48164"/>
                    <a:pt x="41398" y="48924"/>
                    <a:pt x="25492" y="56515"/>
                  </a:cubicBezTo>
                  <a:cubicBezTo>
                    <a:pt x="6555" y="65119"/>
                    <a:pt x="243" y="78277"/>
                    <a:pt x="243" y="89412"/>
                  </a:cubicBezTo>
                  <a:cubicBezTo>
                    <a:pt x="243" y="109909"/>
                    <a:pt x="24734" y="116235"/>
                    <a:pt x="40641" y="116235"/>
                  </a:cubicBezTo>
                  <a:cubicBezTo>
                    <a:pt x="57305" y="116235"/>
                    <a:pt x="68919" y="106113"/>
                    <a:pt x="73717" y="94220"/>
                  </a:cubicBezTo>
                  <a:close/>
                  <a:moveTo>
                    <a:pt x="71949" y="52719"/>
                  </a:moveTo>
                  <a:lnTo>
                    <a:pt x="71949" y="78024"/>
                  </a:lnTo>
                  <a:cubicBezTo>
                    <a:pt x="71949" y="102064"/>
                    <a:pt x="53770" y="110668"/>
                    <a:pt x="42408" y="110668"/>
                  </a:cubicBezTo>
                  <a:cubicBezTo>
                    <a:pt x="30037" y="110668"/>
                    <a:pt x="19685" y="101811"/>
                    <a:pt x="19685" y="89159"/>
                  </a:cubicBezTo>
                  <a:cubicBezTo>
                    <a:pt x="19685" y="75241"/>
                    <a:pt x="30289" y="54238"/>
                    <a:pt x="71949" y="5271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9032361-6115-7B0E-FA39-0EF6B4BA3445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32704" y="3889600"/>
              <a:ext cx="79028" cy="158409"/>
            </a:xfrm>
            <a:custGeom>
              <a:avLst/>
              <a:gdLst>
                <a:gd name="connsiteX0" fmla="*/ 39131 w 79028"/>
                <a:gd name="connsiteY0" fmla="*/ 54491 h 158409"/>
                <a:gd name="connsiteX1" fmla="*/ 75237 w 79028"/>
                <a:gd name="connsiteY1" fmla="*/ 54491 h 158409"/>
                <a:gd name="connsiteX2" fmla="*/ 75237 w 79028"/>
                <a:gd name="connsiteY2" fmla="*/ 46646 h 158409"/>
                <a:gd name="connsiteX3" fmla="*/ 39131 w 79028"/>
                <a:gd name="connsiteY3" fmla="*/ 46646 h 158409"/>
                <a:gd name="connsiteX4" fmla="*/ 39131 w 79028"/>
                <a:gd name="connsiteY4" fmla="*/ 85 h 158409"/>
                <a:gd name="connsiteX5" fmla="*/ 32819 w 79028"/>
                <a:gd name="connsiteY5" fmla="*/ 85 h 158409"/>
                <a:gd name="connsiteX6" fmla="*/ 248 w 79028"/>
                <a:gd name="connsiteY6" fmla="*/ 48924 h 158409"/>
                <a:gd name="connsiteX7" fmla="*/ 248 w 79028"/>
                <a:gd name="connsiteY7" fmla="*/ 54491 h 158409"/>
                <a:gd name="connsiteX8" fmla="*/ 21710 w 79028"/>
                <a:gd name="connsiteY8" fmla="*/ 54491 h 158409"/>
                <a:gd name="connsiteX9" fmla="*/ 21710 w 79028"/>
                <a:gd name="connsiteY9" fmla="*/ 124333 h 158409"/>
                <a:gd name="connsiteX10" fmla="*/ 54280 w 79028"/>
                <a:gd name="connsiteY10" fmla="*/ 158495 h 158409"/>
                <a:gd name="connsiteX11" fmla="*/ 79276 w 79028"/>
                <a:gd name="connsiteY11" fmla="*/ 124333 h 158409"/>
                <a:gd name="connsiteX12" fmla="*/ 79276 w 79028"/>
                <a:gd name="connsiteY12" fmla="*/ 109909 h 158409"/>
                <a:gd name="connsiteX13" fmla="*/ 72964 w 79028"/>
                <a:gd name="connsiteY13" fmla="*/ 109909 h 158409"/>
                <a:gd name="connsiteX14" fmla="*/ 72964 w 79028"/>
                <a:gd name="connsiteY14" fmla="*/ 123827 h 158409"/>
                <a:gd name="connsiteX15" fmla="*/ 56048 w 79028"/>
                <a:gd name="connsiteY15" fmla="*/ 152168 h 158409"/>
                <a:gd name="connsiteX16" fmla="*/ 39131 w 79028"/>
                <a:gd name="connsiteY16" fmla="*/ 124839 h 158409"/>
                <a:gd name="connsiteX17" fmla="*/ 39131 w 79028"/>
                <a:gd name="connsiteY17" fmla="*/ 54491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131" y="54491"/>
                  </a:moveTo>
                  <a:lnTo>
                    <a:pt x="75237" y="54491"/>
                  </a:lnTo>
                  <a:lnTo>
                    <a:pt x="75237" y="46646"/>
                  </a:lnTo>
                  <a:lnTo>
                    <a:pt x="39131" y="46646"/>
                  </a:lnTo>
                  <a:lnTo>
                    <a:pt x="39131" y="85"/>
                  </a:lnTo>
                  <a:lnTo>
                    <a:pt x="32819" y="85"/>
                  </a:lnTo>
                  <a:cubicBezTo>
                    <a:pt x="32566" y="20835"/>
                    <a:pt x="24992" y="47911"/>
                    <a:pt x="248" y="48924"/>
                  </a:cubicBezTo>
                  <a:lnTo>
                    <a:pt x="248" y="54491"/>
                  </a:lnTo>
                  <a:lnTo>
                    <a:pt x="21710" y="54491"/>
                  </a:lnTo>
                  <a:lnTo>
                    <a:pt x="21710" y="124333"/>
                  </a:lnTo>
                  <a:cubicBezTo>
                    <a:pt x="21710" y="155458"/>
                    <a:pt x="45191" y="158495"/>
                    <a:pt x="54280" y="158495"/>
                  </a:cubicBezTo>
                  <a:cubicBezTo>
                    <a:pt x="72207" y="158495"/>
                    <a:pt x="79276" y="140528"/>
                    <a:pt x="79276" y="124333"/>
                  </a:cubicBezTo>
                  <a:lnTo>
                    <a:pt x="79276" y="109909"/>
                  </a:lnTo>
                  <a:lnTo>
                    <a:pt x="72964" y="109909"/>
                  </a:lnTo>
                  <a:lnTo>
                    <a:pt x="72964" y="123827"/>
                  </a:lnTo>
                  <a:cubicBezTo>
                    <a:pt x="72964" y="142552"/>
                    <a:pt x="65390" y="152168"/>
                    <a:pt x="56048" y="152168"/>
                  </a:cubicBezTo>
                  <a:cubicBezTo>
                    <a:pt x="39131" y="152168"/>
                    <a:pt x="39131" y="129141"/>
                    <a:pt x="39131" y="124839"/>
                  </a:cubicBezTo>
                  <a:lnTo>
                    <a:pt x="39131" y="54491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E4039726-E534-A6B9-E26D-490CD640000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134429" y="3875935"/>
              <a:ext cx="54032" cy="169291"/>
            </a:xfrm>
            <a:custGeom>
              <a:avLst/>
              <a:gdLst>
                <a:gd name="connsiteX0" fmla="*/ 36610 w 54032"/>
                <a:gd name="connsiteY0" fmla="*/ 57527 h 169291"/>
                <a:gd name="connsiteX1" fmla="*/ 1262 w 54032"/>
                <a:gd name="connsiteY1" fmla="*/ 60311 h 169291"/>
                <a:gd name="connsiteX2" fmla="*/ 1262 w 54032"/>
                <a:gd name="connsiteY2" fmla="*/ 68155 h 169291"/>
                <a:gd name="connsiteX3" fmla="*/ 19946 w 54032"/>
                <a:gd name="connsiteY3" fmla="*/ 82073 h 169291"/>
                <a:gd name="connsiteX4" fmla="*/ 19946 w 54032"/>
                <a:gd name="connsiteY4" fmla="*/ 150144 h 169291"/>
                <a:gd name="connsiteX5" fmla="*/ 252 w 54032"/>
                <a:gd name="connsiteY5" fmla="*/ 161531 h 169291"/>
                <a:gd name="connsiteX6" fmla="*/ 252 w 54032"/>
                <a:gd name="connsiteY6" fmla="*/ 169376 h 169291"/>
                <a:gd name="connsiteX7" fmla="*/ 28026 w 54032"/>
                <a:gd name="connsiteY7" fmla="*/ 168617 h 169291"/>
                <a:gd name="connsiteX8" fmla="*/ 54284 w 54032"/>
                <a:gd name="connsiteY8" fmla="*/ 169376 h 169291"/>
                <a:gd name="connsiteX9" fmla="*/ 54284 w 54032"/>
                <a:gd name="connsiteY9" fmla="*/ 161531 h 169291"/>
                <a:gd name="connsiteX10" fmla="*/ 36610 w 54032"/>
                <a:gd name="connsiteY10" fmla="*/ 150397 h 169291"/>
                <a:gd name="connsiteX11" fmla="*/ 36610 w 54032"/>
                <a:gd name="connsiteY11" fmla="*/ 57527 h 169291"/>
                <a:gd name="connsiteX12" fmla="*/ 37620 w 54032"/>
                <a:gd name="connsiteY12" fmla="*/ 13496 h 169291"/>
                <a:gd name="connsiteX13" fmla="*/ 24238 w 54032"/>
                <a:gd name="connsiteY13" fmla="*/ 85 h 169291"/>
                <a:gd name="connsiteX14" fmla="*/ 10856 w 54032"/>
                <a:gd name="connsiteY14" fmla="*/ 13496 h 169291"/>
                <a:gd name="connsiteX15" fmla="*/ 24238 w 54032"/>
                <a:gd name="connsiteY15" fmla="*/ 26908 h 169291"/>
                <a:gd name="connsiteX16" fmla="*/ 37620 w 54032"/>
                <a:gd name="connsiteY16" fmla="*/ 13496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610" y="57527"/>
                  </a:moveTo>
                  <a:lnTo>
                    <a:pt x="1262" y="60311"/>
                  </a:lnTo>
                  <a:lnTo>
                    <a:pt x="1262" y="68155"/>
                  </a:lnTo>
                  <a:cubicBezTo>
                    <a:pt x="17674" y="68155"/>
                    <a:pt x="19946" y="69674"/>
                    <a:pt x="19946" y="82073"/>
                  </a:cubicBezTo>
                  <a:lnTo>
                    <a:pt x="19946" y="150144"/>
                  </a:lnTo>
                  <a:cubicBezTo>
                    <a:pt x="19946" y="161531"/>
                    <a:pt x="17169" y="161531"/>
                    <a:pt x="252" y="161531"/>
                  </a:cubicBezTo>
                  <a:lnTo>
                    <a:pt x="252" y="169376"/>
                  </a:lnTo>
                  <a:cubicBezTo>
                    <a:pt x="8332" y="169123"/>
                    <a:pt x="21966" y="168617"/>
                    <a:pt x="28026" y="168617"/>
                  </a:cubicBezTo>
                  <a:cubicBezTo>
                    <a:pt x="36863" y="168617"/>
                    <a:pt x="45700" y="169123"/>
                    <a:pt x="54284" y="169376"/>
                  </a:cubicBezTo>
                  <a:lnTo>
                    <a:pt x="54284" y="161531"/>
                  </a:lnTo>
                  <a:cubicBezTo>
                    <a:pt x="37620" y="161531"/>
                    <a:pt x="36610" y="160266"/>
                    <a:pt x="36610" y="150397"/>
                  </a:cubicBezTo>
                  <a:lnTo>
                    <a:pt x="36610" y="57527"/>
                  </a:lnTo>
                  <a:close/>
                  <a:moveTo>
                    <a:pt x="37620" y="13496"/>
                  </a:moveTo>
                  <a:cubicBezTo>
                    <a:pt x="37620" y="5399"/>
                    <a:pt x="31308" y="85"/>
                    <a:pt x="24238" y="85"/>
                  </a:cubicBezTo>
                  <a:cubicBezTo>
                    <a:pt x="16411" y="85"/>
                    <a:pt x="10856" y="6917"/>
                    <a:pt x="10856" y="13496"/>
                  </a:cubicBezTo>
                  <a:cubicBezTo>
                    <a:pt x="10856" y="20329"/>
                    <a:pt x="16411" y="26908"/>
                    <a:pt x="24238" y="26908"/>
                  </a:cubicBezTo>
                  <a:cubicBezTo>
                    <a:pt x="31308" y="26908"/>
                    <a:pt x="37620" y="21594"/>
                    <a:pt x="37620" y="1349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1C0D44F6-31C3-BD6F-63F9-3A1E3A625D1E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203301" y="3931860"/>
              <a:ext cx="111851" cy="116150"/>
            </a:xfrm>
            <a:custGeom>
              <a:avLst/>
              <a:gdLst>
                <a:gd name="connsiteX0" fmla="*/ 112106 w 111851"/>
                <a:gd name="connsiteY0" fmla="*/ 59299 h 116150"/>
                <a:gd name="connsiteX1" fmla="*/ 56307 w 111851"/>
                <a:gd name="connsiteY1" fmla="*/ 85 h 116150"/>
                <a:gd name="connsiteX2" fmla="*/ 255 w 111851"/>
                <a:gd name="connsiteY2" fmla="*/ 59299 h 116150"/>
                <a:gd name="connsiteX3" fmla="*/ 56054 w 111851"/>
                <a:gd name="connsiteY3" fmla="*/ 116235 h 116150"/>
                <a:gd name="connsiteX4" fmla="*/ 112106 w 111851"/>
                <a:gd name="connsiteY4" fmla="*/ 59299 h 116150"/>
                <a:gd name="connsiteX5" fmla="*/ 56307 w 111851"/>
                <a:gd name="connsiteY5" fmla="*/ 109909 h 116150"/>
                <a:gd name="connsiteX6" fmla="*/ 27523 w 111851"/>
                <a:gd name="connsiteY6" fmla="*/ 92954 h 116150"/>
                <a:gd name="connsiteX7" fmla="*/ 21211 w 111851"/>
                <a:gd name="connsiteY7" fmla="*/ 57274 h 116150"/>
                <a:gd name="connsiteX8" fmla="*/ 27271 w 111851"/>
                <a:gd name="connsiteY8" fmla="*/ 22606 h 116150"/>
                <a:gd name="connsiteX9" fmla="*/ 56054 w 111851"/>
                <a:gd name="connsiteY9" fmla="*/ 5652 h 116150"/>
                <a:gd name="connsiteX10" fmla="*/ 84585 w 111851"/>
                <a:gd name="connsiteY10" fmla="*/ 22100 h 116150"/>
                <a:gd name="connsiteX11" fmla="*/ 91150 w 111851"/>
                <a:gd name="connsiteY11" fmla="*/ 57274 h 116150"/>
                <a:gd name="connsiteX12" fmla="*/ 85595 w 111851"/>
                <a:gd name="connsiteY12" fmla="*/ 91183 h 116150"/>
                <a:gd name="connsiteX13" fmla="*/ 56307 w 111851"/>
                <a:gd name="connsiteY13" fmla="*/ 109909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851" h="116150">
                  <a:moveTo>
                    <a:pt x="112106" y="59299"/>
                  </a:moveTo>
                  <a:cubicBezTo>
                    <a:pt x="112106" y="26908"/>
                    <a:pt x="86858" y="85"/>
                    <a:pt x="56307" y="85"/>
                  </a:cubicBezTo>
                  <a:cubicBezTo>
                    <a:pt x="24746" y="85"/>
                    <a:pt x="255" y="27667"/>
                    <a:pt x="255" y="59299"/>
                  </a:cubicBezTo>
                  <a:cubicBezTo>
                    <a:pt x="255" y="91942"/>
                    <a:pt x="26513" y="116235"/>
                    <a:pt x="56054" y="116235"/>
                  </a:cubicBezTo>
                  <a:cubicBezTo>
                    <a:pt x="86605" y="116235"/>
                    <a:pt x="112106" y="91436"/>
                    <a:pt x="112106" y="59299"/>
                  </a:cubicBezTo>
                  <a:close/>
                  <a:moveTo>
                    <a:pt x="56307" y="109909"/>
                  </a:moveTo>
                  <a:cubicBezTo>
                    <a:pt x="45450" y="109909"/>
                    <a:pt x="34340" y="104595"/>
                    <a:pt x="27523" y="92954"/>
                  </a:cubicBezTo>
                  <a:cubicBezTo>
                    <a:pt x="21211" y="81820"/>
                    <a:pt x="21211" y="66384"/>
                    <a:pt x="21211" y="57274"/>
                  </a:cubicBezTo>
                  <a:cubicBezTo>
                    <a:pt x="21211" y="47405"/>
                    <a:pt x="21211" y="33740"/>
                    <a:pt x="27271" y="22606"/>
                  </a:cubicBezTo>
                  <a:cubicBezTo>
                    <a:pt x="34088" y="10966"/>
                    <a:pt x="45955" y="5652"/>
                    <a:pt x="56054" y="5652"/>
                  </a:cubicBezTo>
                  <a:cubicBezTo>
                    <a:pt x="67164" y="5652"/>
                    <a:pt x="78021" y="11219"/>
                    <a:pt x="84585" y="22100"/>
                  </a:cubicBezTo>
                  <a:cubicBezTo>
                    <a:pt x="91150" y="32981"/>
                    <a:pt x="91150" y="47658"/>
                    <a:pt x="91150" y="57274"/>
                  </a:cubicBezTo>
                  <a:cubicBezTo>
                    <a:pt x="91150" y="66384"/>
                    <a:pt x="91150" y="80049"/>
                    <a:pt x="85595" y="91183"/>
                  </a:cubicBezTo>
                  <a:cubicBezTo>
                    <a:pt x="80040" y="102570"/>
                    <a:pt x="68931" y="109909"/>
                    <a:pt x="56307" y="10990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52285B3B-B05C-0038-C643-CCC1242003EE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7336867" y="3855438"/>
              <a:ext cx="58576" cy="253051"/>
            </a:xfrm>
            <a:custGeom>
              <a:avLst/>
              <a:gdLst>
                <a:gd name="connsiteX0" fmla="*/ 58837 w 58576"/>
                <a:gd name="connsiteY0" fmla="*/ 126610 h 253051"/>
                <a:gd name="connsiteX1" fmla="*/ 42173 w 58576"/>
                <a:gd name="connsiteY1" fmla="*/ 47658 h 253051"/>
                <a:gd name="connsiteX2" fmla="*/ 2785 w 58576"/>
                <a:gd name="connsiteY2" fmla="*/ 85 h 253051"/>
                <a:gd name="connsiteX3" fmla="*/ 260 w 58576"/>
                <a:gd name="connsiteY3" fmla="*/ 2615 h 253051"/>
                <a:gd name="connsiteX4" fmla="*/ 5057 w 58576"/>
                <a:gd name="connsiteY4" fmla="*/ 8435 h 253051"/>
                <a:gd name="connsiteX5" fmla="*/ 44192 w 58576"/>
                <a:gd name="connsiteY5" fmla="*/ 126610 h 253051"/>
                <a:gd name="connsiteX6" fmla="*/ 3542 w 58576"/>
                <a:gd name="connsiteY6" fmla="*/ 246303 h 253051"/>
                <a:gd name="connsiteX7" fmla="*/ 260 w 58576"/>
                <a:gd name="connsiteY7" fmla="*/ 250605 h 253051"/>
                <a:gd name="connsiteX8" fmla="*/ 2785 w 58576"/>
                <a:gd name="connsiteY8" fmla="*/ 253136 h 253051"/>
                <a:gd name="connsiteX9" fmla="*/ 42930 w 58576"/>
                <a:gd name="connsiteY9" fmla="*/ 203791 h 253051"/>
                <a:gd name="connsiteX10" fmla="*/ 58837 w 58576"/>
                <a:gd name="connsiteY10" fmla="*/ 126610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76" h="253051">
                  <a:moveTo>
                    <a:pt x="58837" y="126610"/>
                  </a:moveTo>
                  <a:cubicBezTo>
                    <a:pt x="58837" y="106872"/>
                    <a:pt x="56059" y="76253"/>
                    <a:pt x="42173" y="47658"/>
                  </a:cubicBezTo>
                  <a:cubicBezTo>
                    <a:pt x="27023" y="16533"/>
                    <a:pt x="5310" y="85"/>
                    <a:pt x="2785" y="85"/>
                  </a:cubicBezTo>
                  <a:cubicBezTo>
                    <a:pt x="1270" y="85"/>
                    <a:pt x="260" y="1097"/>
                    <a:pt x="260" y="2615"/>
                  </a:cubicBezTo>
                  <a:cubicBezTo>
                    <a:pt x="260" y="3374"/>
                    <a:pt x="260" y="3880"/>
                    <a:pt x="5057" y="8435"/>
                  </a:cubicBezTo>
                  <a:cubicBezTo>
                    <a:pt x="29801" y="33487"/>
                    <a:pt x="44192" y="73723"/>
                    <a:pt x="44192" y="126610"/>
                  </a:cubicBezTo>
                  <a:cubicBezTo>
                    <a:pt x="44192" y="169882"/>
                    <a:pt x="34850" y="214419"/>
                    <a:pt x="3542" y="246303"/>
                  </a:cubicBezTo>
                  <a:cubicBezTo>
                    <a:pt x="260" y="249340"/>
                    <a:pt x="260" y="249846"/>
                    <a:pt x="260" y="250605"/>
                  </a:cubicBezTo>
                  <a:cubicBezTo>
                    <a:pt x="260" y="252124"/>
                    <a:pt x="1270" y="253136"/>
                    <a:pt x="2785" y="253136"/>
                  </a:cubicBezTo>
                  <a:cubicBezTo>
                    <a:pt x="5310" y="253136"/>
                    <a:pt x="28033" y="235928"/>
                    <a:pt x="42930" y="203791"/>
                  </a:cubicBezTo>
                  <a:cubicBezTo>
                    <a:pt x="55807" y="175955"/>
                    <a:pt x="58837" y="147867"/>
                    <a:pt x="58837" y="126610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A300C518-AFD9-E2E1-A80B-E5C8B44EEE9F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3840375" y="4331933"/>
              <a:ext cx="167903" cy="59213"/>
            </a:xfrm>
            <a:custGeom>
              <a:avLst/>
              <a:gdLst>
                <a:gd name="connsiteX0" fmla="*/ 159441 w 167903"/>
                <a:gd name="connsiteY0" fmla="*/ 10222 h 59213"/>
                <a:gd name="connsiteX1" fmla="*/ 168025 w 167903"/>
                <a:gd name="connsiteY1" fmla="*/ 5161 h 59213"/>
                <a:gd name="connsiteX2" fmla="*/ 159693 w 167903"/>
                <a:gd name="connsiteY2" fmla="*/ 100 h 59213"/>
                <a:gd name="connsiteX3" fmla="*/ 8454 w 167903"/>
                <a:gd name="connsiteY3" fmla="*/ 100 h 59213"/>
                <a:gd name="connsiteX4" fmla="*/ 122 w 167903"/>
                <a:gd name="connsiteY4" fmla="*/ 5161 h 59213"/>
                <a:gd name="connsiteX5" fmla="*/ 8706 w 167903"/>
                <a:gd name="connsiteY5" fmla="*/ 10222 h 59213"/>
                <a:gd name="connsiteX6" fmla="*/ 159441 w 167903"/>
                <a:gd name="connsiteY6" fmla="*/ 10222 h 59213"/>
                <a:gd name="connsiteX7" fmla="*/ 159693 w 167903"/>
                <a:gd name="connsiteY7" fmla="*/ 59314 h 59213"/>
                <a:gd name="connsiteX8" fmla="*/ 168025 w 167903"/>
                <a:gd name="connsiteY8" fmla="*/ 54253 h 59213"/>
                <a:gd name="connsiteX9" fmla="*/ 159441 w 167903"/>
                <a:gd name="connsiteY9" fmla="*/ 49192 h 59213"/>
                <a:gd name="connsiteX10" fmla="*/ 8706 w 167903"/>
                <a:gd name="connsiteY10" fmla="*/ 49192 h 59213"/>
                <a:gd name="connsiteX11" fmla="*/ 122 w 167903"/>
                <a:gd name="connsiteY11" fmla="*/ 54253 h 59213"/>
                <a:gd name="connsiteX12" fmla="*/ 8454 w 167903"/>
                <a:gd name="connsiteY12" fmla="*/ 59314 h 59213"/>
                <a:gd name="connsiteX13" fmla="*/ 159693 w 167903"/>
                <a:gd name="connsiteY13" fmla="*/ 5931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903" h="59213">
                  <a:moveTo>
                    <a:pt x="159441" y="10222"/>
                  </a:moveTo>
                  <a:cubicBezTo>
                    <a:pt x="163228" y="10222"/>
                    <a:pt x="168025" y="10222"/>
                    <a:pt x="168025" y="5161"/>
                  </a:cubicBezTo>
                  <a:cubicBezTo>
                    <a:pt x="168025" y="100"/>
                    <a:pt x="163228" y="100"/>
                    <a:pt x="159693" y="100"/>
                  </a:cubicBezTo>
                  <a:lnTo>
                    <a:pt x="8454" y="100"/>
                  </a:lnTo>
                  <a:cubicBezTo>
                    <a:pt x="4919" y="100"/>
                    <a:pt x="122" y="100"/>
                    <a:pt x="122" y="5161"/>
                  </a:cubicBezTo>
                  <a:cubicBezTo>
                    <a:pt x="122" y="10222"/>
                    <a:pt x="4919" y="10222"/>
                    <a:pt x="8706" y="10222"/>
                  </a:cubicBezTo>
                  <a:lnTo>
                    <a:pt x="159441" y="10222"/>
                  </a:lnTo>
                  <a:close/>
                  <a:moveTo>
                    <a:pt x="159693" y="59314"/>
                  </a:moveTo>
                  <a:cubicBezTo>
                    <a:pt x="163228" y="59314"/>
                    <a:pt x="168025" y="59314"/>
                    <a:pt x="168025" y="54253"/>
                  </a:cubicBezTo>
                  <a:cubicBezTo>
                    <a:pt x="168025" y="49192"/>
                    <a:pt x="163228" y="49192"/>
                    <a:pt x="159441" y="49192"/>
                  </a:cubicBezTo>
                  <a:lnTo>
                    <a:pt x="8706" y="49192"/>
                  </a:lnTo>
                  <a:cubicBezTo>
                    <a:pt x="4919" y="49192"/>
                    <a:pt x="122" y="49192"/>
                    <a:pt x="122" y="54253"/>
                  </a:cubicBezTo>
                  <a:cubicBezTo>
                    <a:pt x="122" y="59314"/>
                    <a:pt x="4919" y="59314"/>
                    <a:pt x="8454" y="59314"/>
                  </a:cubicBezTo>
                  <a:lnTo>
                    <a:pt x="159693" y="59314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8436186-E376-AD56-4437-54875C5E691A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101585" y="4251969"/>
              <a:ext cx="175982" cy="178400"/>
            </a:xfrm>
            <a:custGeom>
              <a:avLst/>
              <a:gdLst>
                <a:gd name="connsiteX0" fmla="*/ 47852 w 175982"/>
                <a:gd name="connsiteY0" fmla="*/ 83606 h 178400"/>
                <a:gd name="connsiteX1" fmla="*/ 47852 w 175982"/>
                <a:gd name="connsiteY1" fmla="*/ 18066 h 178400"/>
                <a:gd name="connsiteX2" fmla="*/ 53407 w 175982"/>
                <a:gd name="connsiteY2" fmla="*/ 8450 h 178400"/>
                <a:gd name="connsiteX3" fmla="*/ 68304 w 175982"/>
                <a:gd name="connsiteY3" fmla="*/ 7944 h 178400"/>
                <a:gd name="connsiteX4" fmla="*/ 119306 w 175982"/>
                <a:gd name="connsiteY4" fmla="*/ 45649 h 178400"/>
                <a:gd name="connsiteX5" fmla="*/ 75878 w 175982"/>
                <a:gd name="connsiteY5" fmla="*/ 83606 h 178400"/>
                <a:gd name="connsiteX6" fmla="*/ 47852 w 175982"/>
                <a:gd name="connsiteY6" fmla="*/ 83606 h 178400"/>
                <a:gd name="connsiteX7" fmla="*/ 101127 w 175982"/>
                <a:gd name="connsiteY7" fmla="*/ 86896 h 178400"/>
                <a:gd name="connsiteX8" fmla="*/ 145312 w 175982"/>
                <a:gd name="connsiteY8" fmla="*/ 45649 h 178400"/>
                <a:gd name="connsiteX9" fmla="*/ 79413 w 175982"/>
                <a:gd name="connsiteY9" fmla="*/ 100 h 178400"/>
                <a:gd name="connsiteX10" fmla="*/ 132 w 175982"/>
                <a:gd name="connsiteY10" fmla="*/ 100 h 178400"/>
                <a:gd name="connsiteX11" fmla="*/ 132 w 175982"/>
                <a:gd name="connsiteY11" fmla="*/ 7944 h 178400"/>
                <a:gd name="connsiteX12" fmla="*/ 6192 w 175982"/>
                <a:gd name="connsiteY12" fmla="*/ 7944 h 178400"/>
                <a:gd name="connsiteX13" fmla="*/ 26138 w 175982"/>
                <a:gd name="connsiteY13" fmla="*/ 19838 h 178400"/>
                <a:gd name="connsiteX14" fmla="*/ 26138 w 175982"/>
                <a:gd name="connsiteY14" fmla="*/ 153196 h 178400"/>
                <a:gd name="connsiteX15" fmla="*/ 6192 w 175982"/>
                <a:gd name="connsiteY15" fmla="*/ 165089 h 178400"/>
                <a:gd name="connsiteX16" fmla="*/ 132 w 175982"/>
                <a:gd name="connsiteY16" fmla="*/ 165089 h 178400"/>
                <a:gd name="connsiteX17" fmla="*/ 132 w 175982"/>
                <a:gd name="connsiteY17" fmla="*/ 172934 h 178400"/>
                <a:gd name="connsiteX18" fmla="*/ 36995 w 175982"/>
                <a:gd name="connsiteY18" fmla="*/ 172174 h 178400"/>
                <a:gd name="connsiteX19" fmla="*/ 73858 w 175982"/>
                <a:gd name="connsiteY19" fmla="*/ 172934 h 178400"/>
                <a:gd name="connsiteX20" fmla="*/ 73858 w 175982"/>
                <a:gd name="connsiteY20" fmla="*/ 165089 h 178400"/>
                <a:gd name="connsiteX21" fmla="*/ 67799 w 175982"/>
                <a:gd name="connsiteY21" fmla="*/ 165089 h 178400"/>
                <a:gd name="connsiteX22" fmla="*/ 47852 w 175982"/>
                <a:gd name="connsiteY22" fmla="*/ 153196 h 178400"/>
                <a:gd name="connsiteX23" fmla="*/ 47852 w 175982"/>
                <a:gd name="connsiteY23" fmla="*/ 89174 h 178400"/>
                <a:gd name="connsiteX24" fmla="*/ 76888 w 175982"/>
                <a:gd name="connsiteY24" fmla="*/ 89174 h 178400"/>
                <a:gd name="connsiteX25" fmla="*/ 100369 w 175982"/>
                <a:gd name="connsiteY25" fmla="*/ 97777 h 178400"/>
                <a:gd name="connsiteX26" fmla="*/ 109964 w 175982"/>
                <a:gd name="connsiteY26" fmla="*/ 131686 h 178400"/>
                <a:gd name="connsiteX27" fmla="*/ 120316 w 175982"/>
                <a:gd name="connsiteY27" fmla="*/ 167872 h 178400"/>
                <a:gd name="connsiteX28" fmla="*/ 152129 w 175982"/>
                <a:gd name="connsiteY28" fmla="*/ 178501 h 178400"/>
                <a:gd name="connsiteX29" fmla="*/ 176115 w 175982"/>
                <a:gd name="connsiteY29" fmla="*/ 150665 h 178400"/>
                <a:gd name="connsiteX30" fmla="*/ 172833 w 175982"/>
                <a:gd name="connsiteY30" fmla="*/ 146363 h 178400"/>
                <a:gd name="connsiteX31" fmla="*/ 169803 w 175982"/>
                <a:gd name="connsiteY31" fmla="*/ 150412 h 178400"/>
                <a:gd name="connsiteX32" fmla="*/ 153139 w 175982"/>
                <a:gd name="connsiteY32" fmla="*/ 172934 h 178400"/>
                <a:gd name="connsiteX33" fmla="*/ 135212 w 175982"/>
                <a:gd name="connsiteY33" fmla="*/ 136494 h 178400"/>
                <a:gd name="connsiteX34" fmla="*/ 131930 w 175982"/>
                <a:gd name="connsiteY34" fmla="*/ 116250 h 178400"/>
                <a:gd name="connsiteX35" fmla="*/ 101127 w 175982"/>
                <a:gd name="connsiteY35" fmla="*/ 8689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982" h="178400">
                  <a:moveTo>
                    <a:pt x="47852" y="83606"/>
                  </a:moveTo>
                  <a:lnTo>
                    <a:pt x="47852" y="18066"/>
                  </a:lnTo>
                  <a:cubicBezTo>
                    <a:pt x="47852" y="12246"/>
                    <a:pt x="47852" y="9209"/>
                    <a:pt x="53407" y="8450"/>
                  </a:cubicBezTo>
                  <a:cubicBezTo>
                    <a:pt x="55932" y="7944"/>
                    <a:pt x="63254" y="7944"/>
                    <a:pt x="68304" y="7944"/>
                  </a:cubicBezTo>
                  <a:cubicBezTo>
                    <a:pt x="91027" y="7944"/>
                    <a:pt x="119306" y="8956"/>
                    <a:pt x="119306" y="45649"/>
                  </a:cubicBezTo>
                  <a:cubicBezTo>
                    <a:pt x="119306" y="63109"/>
                    <a:pt x="113246" y="83606"/>
                    <a:pt x="75878" y="83606"/>
                  </a:cubicBezTo>
                  <a:lnTo>
                    <a:pt x="47852" y="83606"/>
                  </a:lnTo>
                  <a:close/>
                  <a:moveTo>
                    <a:pt x="101127" y="86896"/>
                  </a:moveTo>
                  <a:cubicBezTo>
                    <a:pt x="125618" y="80823"/>
                    <a:pt x="145312" y="65387"/>
                    <a:pt x="145312" y="45649"/>
                  </a:cubicBezTo>
                  <a:cubicBezTo>
                    <a:pt x="145312" y="21356"/>
                    <a:pt x="116528" y="100"/>
                    <a:pt x="79413" y="100"/>
                  </a:cubicBezTo>
                  <a:lnTo>
                    <a:pt x="132" y="100"/>
                  </a:lnTo>
                  <a:lnTo>
                    <a:pt x="132" y="7944"/>
                  </a:lnTo>
                  <a:lnTo>
                    <a:pt x="6192" y="7944"/>
                  </a:lnTo>
                  <a:cubicBezTo>
                    <a:pt x="25633" y="7944"/>
                    <a:pt x="26138" y="10728"/>
                    <a:pt x="26138" y="19838"/>
                  </a:cubicBezTo>
                  <a:lnTo>
                    <a:pt x="26138" y="153196"/>
                  </a:lnTo>
                  <a:cubicBezTo>
                    <a:pt x="26138" y="162305"/>
                    <a:pt x="25633" y="165089"/>
                    <a:pt x="6192" y="165089"/>
                  </a:cubicBezTo>
                  <a:lnTo>
                    <a:pt x="132" y="165089"/>
                  </a:lnTo>
                  <a:lnTo>
                    <a:pt x="132" y="172934"/>
                  </a:lnTo>
                  <a:cubicBezTo>
                    <a:pt x="9222" y="172174"/>
                    <a:pt x="27148" y="172174"/>
                    <a:pt x="36995" y="172174"/>
                  </a:cubicBezTo>
                  <a:cubicBezTo>
                    <a:pt x="46842" y="172174"/>
                    <a:pt x="64769" y="172174"/>
                    <a:pt x="73858" y="172934"/>
                  </a:cubicBezTo>
                  <a:lnTo>
                    <a:pt x="73858" y="165089"/>
                  </a:lnTo>
                  <a:lnTo>
                    <a:pt x="67799" y="165089"/>
                  </a:lnTo>
                  <a:cubicBezTo>
                    <a:pt x="48357" y="165089"/>
                    <a:pt x="47852" y="162305"/>
                    <a:pt x="47852" y="153196"/>
                  </a:cubicBezTo>
                  <a:lnTo>
                    <a:pt x="47852" y="89174"/>
                  </a:lnTo>
                  <a:lnTo>
                    <a:pt x="76888" y="89174"/>
                  </a:lnTo>
                  <a:cubicBezTo>
                    <a:pt x="80928" y="89174"/>
                    <a:pt x="91532" y="89174"/>
                    <a:pt x="100369" y="97777"/>
                  </a:cubicBezTo>
                  <a:cubicBezTo>
                    <a:pt x="109964" y="106887"/>
                    <a:pt x="109964" y="114732"/>
                    <a:pt x="109964" y="131686"/>
                  </a:cubicBezTo>
                  <a:cubicBezTo>
                    <a:pt x="109964" y="148134"/>
                    <a:pt x="109964" y="158257"/>
                    <a:pt x="120316" y="167872"/>
                  </a:cubicBezTo>
                  <a:cubicBezTo>
                    <a:pt x="130668" y="176982"/>
                    <a:pt x="144554" y="178501"/>
                    <a:pt x="152129" y="178501"/>
                  </a:cubicBezTo>
                  <a:cubicBezTo>
                    <a:pt x="171823" y="178501"/>
                    <a:pt x="176115" y="157750"/>
                    <a:pt x="176115" y="150665"/>
                  </a:cubicBezTo>
                  <a:cubicBezTo>
                    <a:pt x="176115" y="149147"/>
                    <a:pt x="176115" y="146363"/>
                    <a:pt x="172833" y="146363"/>
                  </a:cubicBezTo>
                  <a:cubicBezTo>
                    <a:pt x="170056" y="146363"/>
                    <a:pt x="170056" y="148641"/>
                    <a:pt x="169803" y="150412"/>
                  </a:cubicBezTo>
                  <a:cubicBezTo>
                    <a:pt x="168288" y="168379"/>
                    <a:pt x="159451" y="172934"/>
                    <a:pt x="153139" y="172934"/>
                  </a:cubicBezTo>
                  <a:cubicBezTo>
                    <a:pt x="140767" y="172934"/>
                    <a:pt x="138747" y="160028"/>
                    <a:pt x="135212" y="136494"/>
                  </a:cubicBezTo>
                  <a:lnTo>
                    <a:pt x="131930" y="116250"/>
                  </a:lnTo>
                  <a:cubicBezTo>
                    <a:pt x="127385" y="100055"/>
                    <a:pt x="115014" y="91704"/>
                    <a:pt x="101127" y="86896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47C5CF0-C938-4EF4-D19F-3AE53C060845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285676" y="4311436"/>
              <a:ext cx="97712" cy="116150"/>
            </a:xfrm>
            <a:custGeom>
              <a:avLst/>
              <a:gdLst>
                <a:gd name="connsiteX0" fmla="*/ 21349 w 97712"/>
                <a:gd name="connsiteY0" fmla="*/ 49698 h 116150"/>
                <a:gd name="connsiteX1" fmla="*/ 52657 w 97712"/>
                <a:gd name="connsiteY1" fmla="*/ 5667 h 116150"/>
                <a:gd name="connsiteX2" fmla="*/ 81188 w 97712"/>
                <a:gd name="connsiteY2" fmla="*/ 49698 h 116150"/>
                <a:gd name="connsiteX3" fmla="*/ 21349 w 97712"/>
                <a:gd name="connsiteY3" fmla="*/ 49698 h 116150"/>
                <a:gd name="connsiteX4" fmla="*/ 21096 w 97712"/>
                <a:gd name="connsiteY4" fmla="*/ 55012 h 116150"/>
                <a:gd name="connsiteX5" fmla="*/ 91540 w 97712"/>
                <a:gd name="connsiteY5" fmla="*/ 55012 h 116150"/>
                <a:gd name="connsiteX6" fmla="*/ 97852 w 97712"/>
                <a:gd name="connsiteY6" fmla="*/ 49698 h 116150"/>
                <a:gd name="connsiteX7" fmla="*/ 52657 w 97712"/>
                <a:gd name="connsiteY7" fmla="*/ 100 h 116150"/>
                <a:gd name="connsiteX8" fmla="*/ 140 w 97712"/>
                <a:gd name="connsiteY8" fmla="*/ 57795 h 116150"/>
                <a:gd name="connsiteX9" fmla="*/ 55687 w 97712"/>
                <a:gd name="connsiteY9" fmla="*/ 116250 h 116150"/>
                <a:gd name="connsiteX10" fmla="*/ 97852 w 97712"/>
                <a:gd name="connsiteY10" fmla="*/ 83353 h 116150"/>
                <a:gd name="connsiteX11" fmla="*/ 94570 w 97712"/>
                <a:gd name="connsiteY11" fmla="*/ 80317 h 116150"/>
                <a:gd name="connsiteX12" fmla="*/ 91287 w 97712"/>
                <a:gd name="connsiteY12" fmla="*/ 83860 h 116150"/>
                <a:gd name="connsiteX13" fmla="*/ 57202 w 97712"/>
                <a:gd name="connsiteY13" fmla="*/ 109924 h 116150"/>
                <a:gd name="connsiteX14" fmla="*/ 28671 w 97712"/>
                <a:gd name="connsiteY14" fmla="*/ 92969 h 116150"/>
                <a:gd name="connsiteX15" fmla="*/ 21096 w 97712"/>
                <a:gd name="connsiteY15" fmla="*/ 55012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712" h="116150">
                  <a:moveTo>
                    <a:pt x="21349" y="49698"/>
                  </a:moveTo>
                  <a:cubicBezTo>
                    <a:pt x="22863" y="11993"/>
                    <a:pt x="44072" y="5667"/>
                    <a:pt x="52657" y="5667"/>
                  </a:cubicBezTo>
                  <a:cubicBezTo>
                    <a:pt x="78663" y="5667"/>
                    <a:pt x="81188" y="39829"/>
                    <a:pt x="81188" y="49698"/>
                  </a:cubicBezTo>
                  <a:lnTo>
                    <a:pt x="21349" y="49698"/>
                  </a:lnTo>
                  <a:close/>
                  <a:moveTo>
                    <a:pt x="21096" y="55012"/>
                  </a:moveTo>
                  <a:lnTo>
                    <a:pt x="91540" y="55012"/>
                  </a:lnTo>
                  <a:cubicBezTo>
                    <a:pt x="97094" y="55012"/>
                    <a:pt x="97852" y="55012"/>
                    <a:pt x="97852" y="49698"/>
                  </a:cubicBezTo>
                  <a:cubicBezTo>
                    <a:pt x="97852" y="24646"/>
                    <a:pt x="84218" y="100"/>
                    <a:pt x="52657" y="100"/>
                  </a:cubicBezTo>
                  <a:cubicBezTo>
                    <a:pt x="23368" y="100"/>
                    <a:pt x="140" y="26164"/>
                    <a:pt x="140" y="57795"/>
                  </a:cubicBezTo>
                  <a:cubicBezTo>
                    <a:pt x="140" y="91704"/>
                    <a:pt x="26651" y="116250"/>
                    <a:pt x="55687" y="116250"/>
                  </a:cubicBezTo>
                  <a:cubicBezTo>
                    <a:pt x="86490" y="116250"/>
                    <a:pt x="97852" y="88161"/>
                    <a:pt x="97852" y="83353"/>
                  </a:cubicBezTo>
                  <a:cubicBezTo>
                    <a:pt x="97852" y="80823"/>
                    <a:pt x="95832" y="80317"/>
                    <a:pt x="94570" y="80317"/>
                  </a:cubicBezTo>
                  <a:cubicBezTo>
                    <a:pt x="92297" y="80317"/>
                    <a:pt x="91792" y="81835"/>
                    <a:pt x="91287" y="83860"/>
                  </a:cubicBezTo>
                  <a:cubicBezTo>
                    <a:pt x="82450" y="109924"/>
                    <a:pt x="59726" y="109924"/>
                    <a:pt x="57202" y="109924"/>
                  </a:cubicBezTo>
                  <a:cubicBezTo>
                    <a:pt x="44577" y="109924"/>
                    <a:pt x="34478" y="102332"/>
                    <a:pt x="28671" y="92969"/>
                  </a:cubicBezTo>
                  <a:cubicBezTo>
                    <a:pt x="21096" y="80823"/>
                    <a:pt x="21096" y="64122"/>
                    <a:pt x="21096" y="5501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6EFF7AA9-34A1-8C48-BF1A-FDE620C956AB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399154" y="4249186"/>
              <a:ext cx="56051" cy="175617"/>
            </a:xfrm>
            <a:custGeom>
              <a:avLst/>
              <a:gdLst>
                <a:gd name="connsiteX0" fmla="*/ 36502 w 56051"/>
                <a:gd name="connsiteY0" fmla="*/ 100 h 175617"/>
                <a:gd name="connsiteX1" fmla="*/ 144 w 56051"/>
                <a:gd name="connsiteY1" fmla="*/ 2883 h 175617"/>
                <a:gd name="connsiteX2" fmla="*/ 144 w 56051"/>
                <a:gd name="connsiteY2" fmla="*/ 10728 h 175617"/>
                <a:gd name="connsiteX3" fmla="*/ 19838 w 56051"/>
                <a:gd name="connsiteY3" fmla="*/ 24899 h 175617"/>
                <a:gd name="connsiteX4" fmla="*/ 19838 w 56051"/>
                <a:gd name="connsiteY4" fmla="*/ 156485 h 175617"/>
                <a:gd name="connsiteX5" fmla="*/ 144 w 56051"/>
                <a:gd name="connsiteY5" fmla="*/ 167872 h 175617"/>
                <a:gd name="connsiteX6" fmla="*/ 144 w 56051"/>
                <a:gd name="connsiteY6" fmla="*/ 175717 h 175617"/>
                <a:gd name="connsiteX7" fmla="*/ 28170 w 56051"/>
                <a:gd name="connsiteY7" fmla="*/ 174958 h 175617"/>
                <a:gd name="connsiteX8" fmla="*/ 56196 w 56051"/>
                <a:gd name="connsiteY8" fmla="*/ 175717 h 175617"/>
                <a:gd name="connsiteX9" fmla="*/ 56196 w 56051"/>
                <a:gd name="connsiteY9" fmla="*/ 167872 h 175617"/>
                <a:gd name="connsiteX10" fmla="*/ 36502 w 56051"/>
                <a:gd name="connsiteY10" fmla="*/ 156485 h 175617"/>
                <a:gd name="connsiteX11" fmla="*/ 36502 w 56051"/>
                <a:gd name="connsiteY11" fmla="*/ 100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051" h="175617">
                  <a:moveTo>
                    <a:pt x="36502" y="100"/>
                  </a:moveTo>
                  <a:lnTo>
                    <a:pt x="144" y="2883"/>
                  </a:lnTo>
                  <a:lnTo>
                    <a:pt x="144" y="10728"/>
                  </a:lnTo>
                  <a:cubicBezTo>
                    <a:pt x="17818" y="10728"/>
                    <a:pt x="19838" y="12499"/>
                    <a:pt x="19838" y="24899"/>
                  </a:cubicBezTo>
                  <a:lnTo>
                    <a:pt x="19838" y="156485"/>
                  </a:lnTo>
                  <a:cubicBezTo>
                    <a:pt x="19838" y="167872"/>
                    <a:pt x="17061" y="167872"/>
                    <a:pt x="144" y="167872"/>
                  </a:cubicBezTo>
                  <a:lnTo>
                    <a:pt x="144" y="175717"/>
                  </a:lnTo>
                  <a:cubicBezTo>
                    <a:pt x="8476" y="175464"/>
                    <a:pt x="21858" y="174958"/>
                    <a:pt x="28170" y="174958"/>
                  </a:cubicBezTo>
                  <a:cubicBezTo>
                    <a:pt x="34482" y="174958"/>
                    <a:pt x="46854" y="175464"/>
                    <a:pt x="56196" y="175717"/>
                  </a:cubicBezTo>
                  <a:lnTo>
                    <a:pt x="56196" y="167872"/>
                  </a:lnTo>
                  <a:cubicBezTo>
                    <a:pt x="39279" y="167872"/>
                    <a:pt x="36502" y="167872"/>
                    <a:pt x="36502" y="156485"/>
                  </a:cubicBezTo>
                  <a:lnTo>
                    <a:pt x="36502" y="100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34125FE-1DBF-9024-48FC-2CE0DF086B47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471562" y="4311436"/>
              <a:ext cx="113871" cy="116150"/>
            </a:xfrm>
            <a:custGeom>
              <a:avLst/>
              <a:gdLst>
                <a:gd name="connsiteX0" fmla="*/ 73620 w 113871"/>
                <a:gd name="connsiteY0" fmla="*/ 94235 h 116150"/>
                <a:gd name="connsiteX1" fmla="*/ 93314 w 113871"/>
                <a:gd name="connsiteY1" fmla="*/ 114985 h 116150"/>
                <a:gd name="connsiteX2" fmla="*/ 114018 w 113871"/>
                <a:gd name="connsiteY2" fmla="*/ 90945 h 116150"/>
                <a:gd name="connsiteX3" fmla="*/ 114018 w 113871"/>
                <a:gd name="connsiteY3" fmla="*/ 76774 h 116150"/>
                <a:gd name="connsiteX4" fmla="*/ 107706 w 113871"/>
                <a:gd name="connsiteY4" fmla="*/ 76774 h 116150"/>
                <a:gd name="connsiteX5" fmla="*/ 107706 w 113871"/>
                <a:gd name="connsiteY5" fmla="*/ 90945 h 116150"/>
                <a:gd name="connsiteX6" fmla="*/ 98616 w 113871"/>
                <a:gd name="connsiteY6" fmla="*/ 107140 h 116150"/>
                <a:gd name="connsiteX7" fmla="*/ 89274 w 113871"/>
                <a:gd name="connsiteY7" fmla="*/ 94488 h 116150"/>
                <a:gd name="connsiteX8" fmla="*/ 89274 w 113871"/>
                <a:gd name="connsiteY8" fmla="*/ 43877 h 116150"/>
                <a:gd name="connsiteX9" fmla="*/ 80185 w 113871"/>
                <a:gd name="connsiteY9" fmla="*/ 14017 h 116150"/>
                <a:gd name="connsiteX10" fmla="*/ 45594 w 113871"/>
                <a:gd name="connsiteY10" fmla="*/ 100 h 116150"/>
                <a:gd name="connsiteX11" fmla="*/ 7469 w 113871"/>
                <a:gd name="connsiteY11" fmla="*/ 28694 h 116150"/>
                <a:gd name="connsiteX12" fmla="*/ 19083 w 113871"/>
                <a:gd name="connsiteY12" fmla="*/ 40588 h 116150"/>
                <a:gd name="connsiteX13" fmla="*/ 30698 w 113871"/>
                <a:gd name="connsiteY13" fmla="*/ 28947 h 116150"/>
                <a:gd name="connsiteX14" fmla="*/ 17821 w 113871"/>
                <a:gd name="connsiteY14" fmla="*/ 17307 h 116150"/>
                <a:gd name="connsiteX15" fmla="*/ 45089 w 113871"/>
                <a:gd name="connsiteY15" fmla="*/ 5667 h 116150"/>
                <a:gd name="connsiteX16" fmla="*/ 71853 w 113871"/>
                <a:gd name="connsiteY16" fmla="*/ 38057 h 116150"/>
                <a:gd name="connsiteX17" fmla="*/ 71853 w 113871"/>
                <a:gd name="connsiteY17" fmla="*/ 47420 h 116150"/>
                <a:gd name="connsiteX18" fmla="*/ 25396 w 113871"/>
                <a:gd name="connsiteY18" fmla="*/ 56530 h 116150"/>
                <a:gd name="connsiteX19" fmla="*/ 147 w 113871"/>
                <a:gd name="connsiteY19" fmla="*/ 89427 h 116150"/>
                <a:gd name="connsiteX20" fmla="*/ 40545 w 113871"/>
                <a:gd name="connsiteY20" fmla="*/ 116250 h 116150"/>
                <a:gd name="connsiteX21" fmla="*/ 73620 w 113871"/>
                <a:gd name="connsiteY21" fmla="*/ 94235 h 116150"/>
                <a:gd name="connsiteX22" fmla="*/ 71853 w 113871"/>
                <a:gd name="connsiteY22" fmla="*/ 52734 h 116150"/>
                <a:gd name="connsiteX23" fmla="*/ 71853 w 113871"/>
                <a:gd name="connsiteY23" fmla="*/ 78039 h 116150"/>
                <a:gd name="connsiteX24" fmla="*/ 42312 w 113871"/>
                <a:gd name="connsiteY24" fmla="*/ 110683 h 116150"/>
                <a:gd name="connsiteX25" fmla="*/ 19588 w 113871"/>
                <a:gd name="connsiteY25" fmla="*/ 89174 h 116150"/>
                <a:gd name="connsiteX26" fmla="*/ 71853 w 113871"/>
                <a:gd name="connsiteY26" fmla="*/ 5273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871" h="116150">
                  <a:moveTo>
                    <a:pt x="73620" y="94235"/>
                  </a:moveTo>
                  <a:cubicBezTo>
                    <a:pt x="74630" y="104357"/>
                    <a:pt x="81447" y="114985"/>
                    <a:pt x="93314" y="114985"/>
                  </a:cubicBezTo>
                  <a:cubicBezTo>
                    <a:pt x="98616" y="114985"/>
                    <a:pt x="114018" y="111442"/>
                    <a:pt x="114018" y="90945"/>
                  </a:cubicBezTo>
                  <a:lnTo>
                    <a:pt x="114018" y="76774"/>
                  </a:lnTo>
                  <a:lnTo>
                    <a:pt x="107706" y="76774"/>
                  </a:lnTo>
                  <a:lnTo>
                    <a:pt x="107706" y="90945"/>
                  </a:lnTo>
                  <a:cubicBezTo>
                    <a:pt x="107706" y="105622"/>
                    <a:pt x="101394" y="107140"/>
                    <a:pt x="98616" y="107140"/>
                  </a:cubicBezTo>
                  <a:cubicBezTo>
                    <a:pt x="90284" y="107140"/>
                    <a:pt x="89274" y="95753"/>
                    <a:pt x="89274" y="94488"/>
                  </a:cubicBezTo>
                  <a:lnTo>
                    <a:pt x="89274" y="43877"/>
                  </a:lnTo>
                  <a:cubicBezTo>
                    <a:pt x="89274" y="33249"/>
                    <a:pt x="89274" y="23380"/>
                    <a:pt x="80185" y="14017"/>
                  </a:cubicBezTo>
                  <a:cubicBezTo>
                    <a:pt x="70338" y="4148"/>
                    <a:pt x="57714" y="100"/>
                    <a:pt x="45594" y="100"/>
                  </a:cubicBezTo>
                  <a:cubicBezTo>
                    <a:pt x="24891" y="100"/>
                    <a:pt x="7469" y="11993"/>
                    <a:pt x="7469" y="28694"/>
                  </a:cubicBezTo>
                  <a:cubicBezTo>
                    <a:pt x="7469" y="36286"/>
                    <a:pt x="12519" y="40588"/>
                    <a:pt x="19083" y="40588"/>
                  </a:cubicBezTo>
                  <a:cubicBezTo>
                    <a:pt x="26153" y="40588"/>
                    <a:pt x="30698" y="35527"/>
                    <a:pt x="30698" y="28947"/>
                  </a:cubicBezTo>
                  <a:cubicBezTo>
                    <a:pt x="30698" y="25911"/>
                    <a:pt x="29435" y="17560"/>
                    <a:pt x="17821" y="17307"/>
                  </a:cubicBezTo>
                  <a:cubicBezTo>
                    <a:pt x="24638" y="8450"/>
                    <a:pt x="37010" y="5667"/>
                    <a:pt x="45089" y="5667"/>
                  </a:cubicBezTo>
                  <a:cubicBezTo>
                    <a:pt x="57461" y="5667"/>
                    <a:pt x="71853" y="15536"/>
                    <a:pt x="71853" y="38057"/>
                  </a:cubicBezTo>
                  <a:lnTo>
                    <a:pt x="71853" y="47420"/>
                  </a:lnTo>
                  <a:cubicBezTo>
                    <a:pt x="58976" y="48179"/>
                    <a:pt x="41302" y="48938"/>
                    <a:pt x="25396" y="56530"/>
                  </a:cubicBezTo>
                  <a:cubicBezTo>
                    <a:pt x="6459" y="65134"/>
                    <a:pt x="147" y="78292"/>
                    <a:pt x="147" y="89427"/>
                  </a:cubicBezTo>
                  <a:cubicBezTo>
                    <a:pt x="147" y="109924"/>
                    <a:pt x="24638" y="116250"/>
                    <a:pt x="40545" y="116250"/>
                  </a:cubicBezTo>
                  <a:cubicBezTo>
                    <a:pt x="57209" y="116250"/>
                    <a:pt x="68823" y="106128"/>
                    <a:pt x="73620" y="94235"/>
                  </a:cubicBezTo>
                  <a:close/>
                  <a:moveTo>
                    <a:pt x="71853" y="52734"/>
                  </a:moveTo>
                  <a:lnTo>
                    <a:pt x="71853" y="78039"/>
                  </a:lnTo>
                  <a:cubicBezTo>
                    <a:pt x="71853" y="102079"/>
                    <a:pt x="53674" y="110683"/>
                    <a:pt x="42312" y="110683"/>
                  </a:cubicBezTo>
                  <a:cubicBezTo>
                    <a:pt x="29940" y="110683"/>
                    <a:pt x="19588" y="101826"/>
                    <a:pt x="19588" y="89174"/>
                  </a:cubicBezTo>
                  <a:cubicBezTo>
                    <a:pt x="19588" y="75256"/>
                    <a:pt x="30193" y="54253"/>
                    <a:pt x="71853" y="5273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7E3020C-987E-B45E-8F90-868F8B4C27A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591998" y="4269177"/>
              <a:ext cx="79028" cy="158409"/>
            </a:xfrm>
            <a:custGeom>
              <a:avLst/>
              <a:gdLst>
                <a:gd name="connsiteX0" fmla="*/ 39035 w 79028"/>
                <a:gd name="connsiteY0" fmla="*/ 54506 h 158409"/>
                <a:gd name="connsiteX1" fmla="*/ 75140 w 79028"/>
                <a:gd name="connsiteY1" fmla="*/ 54506 h 158409"/>
                <a:gd name="connsiteX2" fmla="*/ 75140 w 79028"/>
                <a:gd name="connsiteY2" fmla="*/ 46661 h 158409"/>
                <a:gd name="connsiteX3" fmla="*/ 39035 w 79028"/>
                <a:gd name="connsiteY3" fmla="*/ 46661 h 158409"/>
                <a:gd name="connsiteX4" fmla="*/ 39035 w 79028"/>
                <a:gd name="connsiteY4" fmla="*/ 100 h 158409"/>
                <a:gd name="connsiteX5" fmla="*/ 32723 w 79028"/>
                <a:gd name="connsiteY5" fmla="*/ 100 h 158409"/>
                <a:gd name="connsiteX6" fmla="*/ 152 w 79028"/>
                <a:gd name="connsiteY6" fmla="*/ 48938 h 158409"/>
                <a:gd name="connsiteX7" fmla="*/ 152 w 79028"/>
                <a:gd name="connsiteY7" fmla="*/ 54506 h 158409"/>
                <a:gd name="connsiteX8" fmla="*/ 21613 w 79028"/>
                <a:gd name="connsiteY8" fmla="*/ 54506 h 158409"/>
                <a:gd name="connsiteX9" fmla="*/ 21613 w 79028"/>
                <a:gd name="connsiteY9" fmla="*/ 124348 h 158409"/>
                <a:gd name="connsiteX10" fmla="*/ 54184 w 79028"/>
                <a:gd name="connsiteY10" fmla="*/ 158510 h 158409"/>
                <a:gd name="connsiteX11" fmla="*/ 79180 w 79028"/>
                <a:gd name="connsiteY11" fmla="*/ 124348 h 158409"/>
                <a:gd name="connsiteX12" fmla="*/ 79180 w 79028"/>
                <a:gd name="connsiteY12" fmla="*/ 109924 h 158409"/>
                <a:gd name="connsiteX13" fmla="*/ 72868 w 79028"/>
                <a:gd name="connsiteY13" fmla="*/ 109924 h 158409"/>
                <a:gd name="connsiteX14" fmla="*/ 72868 w 79028"/>
                <a:gd name="connsiteY14" fmla="*/ 123842 h 158409"/>
                <a:gd name="connsiteX15" fmla="*/ 55951 w 79028"/>
                <a:gd name="connsiteY15" fmla="*/ 152183 h 158409"/>
                <a:gd name="connsiteX16" fmla="*/ 39035 w 79028"/>
                <a:gd name="connsiteY16" fmla="*/ 124854 h 158409"/>
                <a:gd name="connsiteX17" fmla="*/ 39035 w 79028"/>
                <a:gd name="connsiteY17" fmla="*/ 5450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035" y="54506"/>
                  </a:moveTo>
                  <a:lnTo>
                    <a:pt x="75140" y="54506"/>
                  </a:lnTo>
                  <a:lnTo>
                    <a:pt x="75140" y="46661"/>
                  </a:lnTo>
                  <a:lnTo>
                    <a:pt x="39035" y="46661"/>
                  </a:lnTo>
                  <a:lnTo>
                    <a:pt x="39035" y="100"/>
                  </a:lnTo>
                  <a:lnTo>
                    <a:pt x="32723" y="100"/>
                  </a:lnTo>
                  <a:cubicBezTo>
                    <a:pt x="32470" y="20850"/>
                    <a:pt x="24896" y="47926"/>
                    <a:pt x="152" y="48938"/>
                  </a:cubicBezTo>
                  <a:lnTo>
                    <a:pt x="152" y="54506"/>
                  </a:lnTo>
                  <a:lnTo>
                    <a:pt x="21613" y="54506"/>
                  </a:lnTo>
                  <a:lnTo>
                    <a:pt x="21613" y="124348"/>
                  </a:lnTo>
                  <a:cubicBezTo>
                    <a:pt x="21613" y="155473"/>
                    <a:pt x="45094" y="158510"/>
                    <a:pt x="54184" y="158510"/>
                  </a:cubicBezTo>
                  <a:cubicBezTo>
                    <a:pt x="72110" y="158510"/>
                    <a:pt x="79180" y="140543"/>
                    <a:pt x="79180" y="124348"/>
                  </a:cubicBezTo>
                  <a:lnTo>
                    <a:pt x="79180" y="109924"/>
                  </a:lnTo>
                  <a:lnTo>
                    <a:pt x="72868" y="109924"/>
                  </a:lnTo>
                  <a:lnTo>
                    <a:pt x="72868" y="123842"/>
                  </a:lnTo>
                  <a:cubicBezTo>
                    <a:pt x="72868" y="142567"/>
                    <a:pt x="65293" y="152183"/>
                    <a:pt x="55951" y="152183"/>
                  </a:cubicBezTo>
                  <a:cubicBezTo>
                    <a:pt x="39035" y="152183"/>
                    <a:pt x="39035" y="129156"/>
                    <a:pt x="39035" y="124854"/>
                  </a:cubicBezTo>
                  <a:lnTo>
                    <a:pt x="39035" y="54506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F3575057-C700-9D3C-54CB-671DE5C0A093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693723" y="4255512"/>
              <a:ext cx="54032" cy="169291"/>
            </a:xfrm>
            <a:custGeom>
              <a:avLst/>
              <a:gdLst>
                <a:gd name="connsiteX0" fmla="*/ 36514 w 54032"/>
                <a:gd name="connsiteY0" fmla="*/ 57542 h 169291"/>
                <a:gd name="connsiteX1" fmla="*/ 1166 w 54032"/>
                <a:gd name="connsiteY1" fmla="*/ 60326 h 169291"/>
                <a:gd name="connsiteX2" fmla="*/ 1166 w 54032"/>
                <a:gd name="connsiteY2" fmla="*/ 68170 h 169291"/>
                <a:gd name="connsiteX3" fmla="*/ 19850 w 54032"/>
                <a:gd name="connsiteY3" fmla="*/ 82088 h 169291"/>
                <a:gd name="connsiteX4" fmla="*/ 19850 w 54032"/>
                <a:gd name="connsiteY4" fmla="*/ 150159 h 169291"/>
                <a:gd name="connsiteX5" fmla="*/ 156 w 54032"/>
                <a:gd name="connsiteY5" fmla="*/ 161546 h 169291"/>
                <a:gd name="connsiteX6" fmla="*/ 156 w 54032"/>
                <a:gd name="connsiteY6" fmla="*/ 169391 h 169291"/>
                <a:gd name="connsiteX7" fmla="*/ 27929 w 54032"/>
                <a:gd name="connsiteY7" fmla="*/ 168632 h 169291"/>
                <a:gd name="connsiteX8" fmla="*/ 54188 w 54032"/>
                <a:gd name="connsiteY8" fmla="*/ 169391 h 169291"/>
                <a:gd name="connsiteX9" fmla="*/ 54188 w 54032"/>
                <a:gd name="connsiteY9" fmla="*/ 161546 h 169291"/>
                <a:gd name="connsiteX10" fmla="*/ 36514 w 54032"/>
                <a:gd name="connsiteY10" fmla="*/ 150412 h 169291"/>
                <a:gd name="connsiteX11" fmla="*/ 36514 w 54032"/>
                <a:gd name="connsiteY11" fmla="*/ 57542 h 169291"/>
                <a:gd name="connsiteX12" fmla="*/ 37524 w 54032"/>
                <a:gd name="connsiteY12" fmla="*/ 13511 h 169291"/>
                <a:gd name="connsiteX13" fmla="*/ 24142 w 54032"/>
                <a:gd name="connsiteY13" fmla="*/ 100 h 169291"/>
                <a:gd name="connsiteX14" fmla="*/ 10760 w 54032"/>
                <a:gd name="connsiteY14" fmla="*/ 13511 h 169291"/>
                <a:gd name="connsiteX15" fmla="*/ 24142 w 54032"/>
                <a:gd name="connsiteY15" fmla="*/ 26923 h 169291"/>
                <a:gd name="connsiteX16" fmla="*/ 37524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14" y="57542"/>
                  </a:moveTo>
                  <a:lnTo>
                    <a:pt x="1166" y="60326"/>
                  </a:lnTo>
                  <a:lnTo>
                    <a:pt x="1166" y="68170"/>
                  </a:lnTo>
                  <a:cubicBezTo>
                    <a:pt x="17577" y="68170"/>
                    <a:pt x="19850" y="69689"/>
                    <a:pt x="19850" y="82088"/>
                  </a:cubicBezTo>
                  <a:lnTo>
                    <a:pt x="19850" y="150159"/>
                  </a:lnTo>
                  <a:cubicBezTo>
                    <a:pt x="19850" y="161546"/>
                    <a:pt x="17072" y="161546"/>
                    <a:pt x="156" y="161546"/>
                  </a:cubicBezTo>
                  <a:lnTo>
                    <a:pt x="156" y="169391"/>
                  </a:lnTo>
                  <a:cubicBezTo>
                    <a:pt x="8235" y="169138"/>
                    <a:pt x="21870" y="168632"/>
                    <a:pt x="27929" y="168632"/>
                  </a:cubicBezTo>
                  <a:cubicBezTo>
                    <a:pt x="36766" y="168632"/>
                    <a:pt x="45603" y="169138"/>
                    <a:pt x="54188" y="169391"/>
                  </a:cubicBezTo>
                  <a:lnTo>
                    <a:pt x="54188" y="161546"/>
                  </a:lnTo>
                  <a:cubicBezTo>
                    <a:pt x="37524" y="161546"/>
                    <a:pt x="36514" y="160281"/>
                    <a:pt x="36514" y="150412"/>
                  </a:cubicBezTo>
                  <a:lnTo>
                    <a:pt x="36514" y="57542"/>
                  </a:lnTo>
                  <a:close/>
                  <a:moveTo>
                    <a:pt x="37524" y="13511"/>
                  </a:moveTo>
                  <a:cubicBezTo>
                    <a:pt x="37524" y="5414"/>
                    <a:pt x="31212" y="100"/>
                    <a:pt x="24142" y="100"/>
                  </a:cubicBezTo>
                  <a:cubicBezTo>
                    <a:pt x="16315" y="100"/>
                    <a:pt x="10760" y="6932"/>
                    <a:pt x="10760" y="13511"/>
                  </a:cubicBezTo>
                  <a:cubicBezTo>
                    <a:pt x="10760" y="20344"/>
                    <a:pt x="16315" y="26923"/>
                    <a:pt x="24142" y="26923"/>
                  </a:cubicBezTo>
                  <a:cubicBezTo>
                    <a:pt x="31212" y="26923"/>
                    <a:pt x="37524" y="21609"/>
                    <a:pt x="37524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771FF025-FD63-F007-2065-B79FF7F3B8D7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760323" y="4315738"/>
              <a:ext cx="123465" cy="111848"/>
            </a:xfrm>
            <a:custGeom>
              <a:avLst/>
              <a:gdLst>
                <a:gd name="connsiteX0" fmla="*/ 100396 w 123465"/>
                <a:gd name="connsiteY0" fmla="*/ 24899 h 111848"/>
                <a:gd name="connsiteX1" fmla="*/ 123624 w 123465"/>
                <a:gd name="connsiteY1" fmla="*/ 7944 h 111848"/>
                <a:gd name="connsiteX2" fmla="*/ 123624 w 123465"/>
                <a:gd name="connsiteY2" fmla="*/ 100 h 111848"/>
                <a:gd name="connsiteX3" fmla="*/ 104688 w 123465"/>
                <a:gd name="connsiteY3" fmla="*/ 859 h 111848"/>
                <a:gd name="connsiteX4" fmla="*/ 82721 w 123465"/>
                <a:gd name="connsiteY4" fmla="*/ 100 h 111848"/>
                <a:gd name="connsiteX5" fmla="*/ 82721 w 123465"/>
                <a:gd name="connsiteY5" fmla="*/ 7944 h 111848"/>
                <a:gd name="connsiteX6" fmla="*/ 94841 w 123465"/>
                <a:gd name="connsiteY6" fmla="*/ 18825 h 111848"/>
                <a:gd name="connsiteX7" fmla="*/ 93326 w 123465"/>
                <a:gd name="connsiteY7" fmla="*/ 24899 h 111848"/>
                <a:gd name="connsiteX8" fmla="*/ 67572 w 123465"/>
                <a:gd name="connsiteY8" fmla="*/ 89427 h 111848"/>
                <a:gd name="connsiteX9" fmla="*/ 39294 w 123465"/>
                <a:gd name="connsiteY9" fmla="*/ 18825 h 111848"/>
                <a:gd name="connsiteX10" fmla="*/ 37779 w 123465"/>
                <a:gd name="connsiteY10" fmla="*/ 14524 h 111848"/>
                <a:gd name="connsiteX11" fmla="*/ 52171 w 123465"/>
                <a:gd name="connsiteY11" fmla="*/ 7944 h 111848"/>
                <a:gd name="connsiteX12" fmla="*/ 52171 w 123465"/>
                <a:gd name="connsiteY12" fmla="*/ 100 h 111848"/>
                <a:gd name="connsiteX13" fmla="*/ 24650 w 123465"/>
                <a:gd name="connsiteY13" fmla="*/ 859 h 111848"/>
                <a:gd name="connsiteX14" fmla="*/ 159 w 123465"/>
                <a:gd name="connsiteY14" fmla="*/ 100 h 111848"/>
                <a:gd name="connsiteX15" fmla="*/ 159 w 123465"/>
                <a:gd name="connsiteY15" fmla="*/ 7944 h 111848"/>
                <a:gd name="connsiteX16" fmla="*/ 20357 w 123465"/>
                <a:gd name="connsiteY16" fmla="*/ 17307 h 111848"/>
                <a:gd name="connsiteX17" fmla="*/ 56715 w 123465"/>
                <a:gd name="connsiteY17" fmla="*/ 107140 h 111848"/>
                <a:gd name="connsiteX18" fmla="*/ 62018 w 123465"/>
                <a:gd name="connsiteY18" fmla="*/ 111948 h 111848"/>
                <a:gd name="connsiteX19" fmla="*/ 67320 w 123465"/>
                <a:gd name="connsiteY19" fmla="*/ 107140 h 111848"/>
                <a:gd name="connsiteX20" fmla="*/ 100396 w 123465"/>
                <a:gd name="connsiteY20" fmla="*/ 2489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3465" h="111848">
                  <a:moveTo>
                    <a:pt x="100396" y="24899"/>
                  </a:moveTo>
                  <a:cubicBezTo>
                    <a:pt x="102668" y="19078"/>
                    <a:pt x="106960" y="8197"/>
                    <a:pt x="123624" y="7944"/>
                  </a:cubicBezTo>
                  <a:lnTo>
                    <a:pt x="123624" y="100"/>
                  </a:lnTo>
                  <a:cubicBezTo>
                    <a:pt x="117817" y="606"/>
                    <a:pt x="110495" y="859"/>
                    <a:pt x="104688" y="859"/>
                  </a:cubicBezTo>
                  <a:cubicBezTo>
                    <a:pt x="98628" y="859"/>
                    <a:pt x="87014" y="353"/>
                    <a:pt x="82721" y="100"/>
                  </a:cubicBezTo>
                  <a:lnTo>
                    <a:pt x="82721" y="7944"/>
                  </a:lnTo>
                  <a:cubicBezTo>
                    <a:pt x="92063" y="8197"/>
                    <a:pt x="94841" y="14017"/>
                    <a:pt x="94841" y="18825"/>
                  </a:cubicBezTo>
                  <a:cubicBezTo>
                    <a:pt x="94841" y="21103"/>
                    <a:pt x="94336" y="22115"/>
                    <a:pt x="93326" y="24899"/>
                  </a:cubicBezTo>
                  <a:lnTo>
                    <a:pt x="67572" y="89427"/>
                  </a:lnTo>
                  <a:lnTo>
                    <a:pt x="39294" y="18825"/>
                  </a:lnTo>
                  <a:cubicBezTo>
                    <a:pt x="37779" y="15536"/>
                    <a:pt x="37779" y="15030"/>
                    <a:pt x="37779" y="14524"/>
                  </a:cubicBezTo>
                  <a:cubicBezTo>
                    <a:pt x="37779" y="7944"/>
                    <a:pt x="47626" y="7944"/>
                    <a:pt x="52171" y="7944"/>
                  </a:cubicBezTo>
                  <a:lnTo>
                    <a:pt x="52171" y="100"/>
                  </a:lnTo>
                  <a:cubicBezTo>
                    <a:pt x="44596" y="353"/>
                    <a:pt x="30457" y="859"/>
                    <a:pt x="24650" y="859"/>
                  </a:cubicBezTo>
                  <a:cubicBezTo>
                    <a:pt x="17833" y="859"/>
                    <a:pt x="7733" y="606"/>
                    <a:pt x="159" y="100"/>
                  </a:cubicBezTo>
                  <a:lnTo>
                    <a:pt x="159" y="7944"/>
                  </a:lnTo>
                  <a:cubicBezTo>
                    <a:pt x="16065" y="7944"/>
                    <a:pt x="17075" y="9463"/>
                    <a:pt x="20357" y="17307"/>
                  </a:cubicBezTo>
                  <a:lnTo>
                    <a:pt x="56715" y="107140"/>
                  </a:lnTo>
                  <a:cubicBezTo>
                    <a:pt x="58230" y="110683"/>
                    <a:pt x="58735" y="111948"/>
                    <a:pt x="62018" y="111948"/>
                  </a:cubicBezTo>
                  <a:cubicBezTo>
                    <a:pt x="65300" y="111948"/>
                    <a:pt x="66310" y="109671"/>
                    <a:pt x="67320" y="107140"/>
                  </a:cubicBezTo>
                  <a:lnTo>
                    <a:pt x="100396" y="24899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2FBD3B86-EF02-66EA-B1DC-A2ED83550DBA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888839" y="4311436"/>
              <a:ext cx="97712" cy="116150"/>
            </a:xfrm>
            <a:custGeom>
              <a:avLst/>
              <a:gdLst>
                <a:gd name="connsiteX0" fmla="*/ 21372 w 97712"/>
                <a:gd name="connsiteY0" fmla="*/ 49698 h 116150"/>
                <a:gd name="connsiteX1" fmla="*/ 52681 w 97712"/>
                <a:gd name="connsiteY1" fmla="*/ 5667 h 116150"/>
                <a:gd name="connsiteX2" fmla="*/ 81212 w 97712"/>
                <a:gd name="connsiteY2" fmla="*/ 49698 h 116150"/>
                <a:gd name="connsiteX3" fmla="*/ 21372 w 97712"/>
                <a:gd name="connsiteY3" fmla="*/ 49698 h 116150"/>
                <a:gd name="connsiteX4" fmla="*/ 21120 w 97712"/>
                <a:gd name="connsiteY4" fmla="*/ 55012 h 116150"/>
                <a:gd name="connsiteX5" fmla="*/ 91563 w 97712"/>
                <a:gd name="connsiteY5" fmla="*/ 55012 h 116150"/>
                <a:gd name="connsiteX6" fmla="*/ 97876 w 97712"/>
                <a:gd name="connsiteY6" fmla="*/ 49698 h 116150"/>
                <a:gd name="connsiteX7" fmla="*/ 52681 w 97712"/>
                <a:gd name="connsiteY7" fmla="*/ 100 h 116150"/>
                <a:gd name="connsiteX8" fmla="*/ 163 w 97712"/>
                <a:gd name="connsiteY8" fmla="*/ 57795 h 116150"/>
                <a:gd name="connsiteX9" fmla="*/ 55710 w 97712"/>
                <a:gd name="connsiteY9" fmla="*/ 116250 h 116150"/>
                <a:gd name="connsiteX10" fmla="*/ 97876 w 97712"/>
                <a:gd name="connsiteY10" fmla="*/ 83353 h 116150"/>
                <a:gd name="connsiteX11" fmla="*/ 94593 w 97712"/>
                <a:gd name="connsiteY11" fmla="*/ 80317 h 116150"/>
                <a:gd name="connsiteX12" fmla="*/ 91311 w 97712"/>
                <a:gd name="connsiteY12" fmla="*/ 83860 h 116150"/>
                <a:gd name="connsiteX13" fmla="*/ 57225 w 97712"/>
                <a:gd name="connsiteY13" fmla="*/ 109924 h 116150"/>
                <a:gd name="connsiteX14" fmla="*/ 28694 w 97712"/>
                <a:gd name="connsiteY14" fmla="*/ 92969 h 116150"/>
                <a:gd name="connsiteX15" fmla="*/ 21120 w 97712"/>
                <a:gd name="connsiteY15" fmla="*/ 55012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712" h="116150">
                  <a:moveTo>
                    <a:pt x="21372" y="49698"/>
                  </a:moveTo>
                  <a:cubicBezTo>
                    <a:pt x="22887" y="11993"/>
                    <a:pt x="44096" y="5667"/>
                    <a:pt x="52681" y="5667"/>
                  </a:cubicBezTo>
                  <a:cubicBezTo>
                    <a:pt x="78687" y="5667"/>
                    <a:pt x="81212" y="39829"/>
                    <a:pt x="81212" y="49698"/>
                  </a:cubicBezTo>
                  <a:lnTo>
                    <a:pt x="21372" y="49698"/>
                  </a:lnTo>
                  <a:close/>
                  <a:moveTo>
                    <a:pt x="21120" y="55012"/>
                  </a:moveTo>
                  <a:lnTo>
                    <a:pt x="91563" y="55012"/>
                  </a:lnTo>
                  <a:cubicBezTo>
                    <a:pt x="97118" y="55012"/>
                    <a:pt x="97876" y="55012"/>
                    <a:pt x="97876" y="49698"/>
                  </a:cubicBezTo>
                  <a:cubicBezTo>
                    <a:pt x="97876" y="24646"/>
                    <a:pt x="84241" y="100"/>
                    <a:pt x="52681" y="100"/>
                  </a:cubicBezTo>
                  <a:cubicBezTo>
                    <a:pt x="23392" y="100"/>
                    <a:pt x="163" y="26164"/>
                    <a:pt x="163" y="57795"/>
                  </a:cubicBezTo>
                  <a:cubicBezTo>
                    <a:pt x="163" y="91704"/>
                    <a:pt x="26675" y="116250"/>
                    <a:pt x="55710" y="116250"/>
                  </a:cubicBezTo>
                  <a:cubicBezTo>
                    <a:pt x="86514" y="116250"/>
                    <a:pt x="97876" y="88161"/>
                    <a:pt x="97876" y="83353"/>
                  </a:cubicBezTo>
                  <a:cubicBezTo>
                    <a:pt x="97876" y="80823"/>
                    <a:pt x="95856" y="80317"/>
                    <a:pt x="94593" y="80317"/>
                  </a:cubicBezTo>
                  <a:cubicBezTo>
                    <a:pt x="92321" y="80317"/>
                    <a:pt x="91816" y="81835"/>
                    <a:pt x="91311" y="83860"/>
                  </a:cubicBezTo>
                  <a:cubicBezTo>
                    <a:pt x="82474" y="109924"/>
                    <a:pt x="59750" y="109924"/>
                    <a:pt x="57225" y="109924"/>
                  </a:cubicBezTo>
                  <a:cubicBezTo>
                    <a:pt x="44601" y="109924"/>
                    <a:pt x="34502" y="102332"/>
                    <a:pt x="28694" y="92969"/>
                  </a:cubicBezTo>
                  <a:cubicBezTo>
                    <a:pt x="21120" y="80823"/>
                    <a:pt x="21120" y="64122"/>
                    <a:pt x="21120" y="5501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568297A-74EF-0FA3-B0B3-14430EA9D6F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086227" y="4249186"/>
              <a:ext cx="127000" cy="175617"/>
            </a:xfrm>
            <a:custGeom>
              <a:avLst/>
              <a:gdLst>
                <a:gd name="connsiteX0" fmla="*/ 19865 w 127000"/>
                <a:gd name="connsiteY0" fmla="*/ 156485 h 175617"/>
                <a:gd name="connsiteX1" fmla="*/ 171 w 127000"/>
                <a:gd name="connsiteY1" fmla="*/ 167872 h 175617"/>
                <a:gd name="connsiteX2" fmla="*/ 171 w 127000"/>
                <a:gd name="connsiteY2" fmla="*/ 175717 h 175617"/>
                <a:gd name="connsiteX3" fmla="*/ 28702 w 127000"/>
                <a:gd name="connsiteY3" fmla="*/ 174958 h 175617"/>
                <a:gd name="connsiteX4" fmla="*/ 56981 w 127000"/>
                <a:gd name="connsiteY4" fmla="*/ 175717 h 175617"/>
                <a:gd name="connsiteX5" fmla="*/ 56981 w 127000"/>
                <a:gd name="connsiteY5" fmla="*/ 167872 h 175617"/>
                <a:gd name="connsiteX6" fmla="*/ 37287 w 127000"/>
                <a:gd name="connsiteY6" fmla="*/ 156485 h 175617"/>
                <a:gd name="connsiteX7" fmla="*/ 37287 w 127000"/>
                <a:gd name="connsiteY7" fmla="*/ 109924 h 175617"/>
                <a:gd name="connsiteX8" fmla="*/ 71372 w 127000"/>
                <a:gd name="connsiteY8" fmla="*/ 69436 h 175617"/>
                <a:gd name="connsiteX9" fmla="*/ 90056 w 127000"/>
                <a:gd name="connsiteY9" fmla="*/ 97524 h 175617"/>
                <a:gd name="connsiteX10" fmla="*/ 90056 w 127000"/>
                <a:gd name="connsiteY10" fmla="*/ 156485 h 175617"/>
                <a:gd name="connsiteX11" fmla="*/ 70362 w 127000"/>
                <a:gd name="connsiteY11" fmla="*/ 167872 h 175617"/>
                <a:gd name="connsiteX12" fmla="*/ 70362 w 127000"/>
                <a:gd name="connsiteY12" fmla="*/ 175717 h 175617"/>
                <a:gd name="connsiteX13" fmla="*/ 98893 w 127000"/>
                <a:gd name="connsiteY13" fmla="*/ 174958 h 175617"/>
                <a:gd name="connsiteX14" fmla="*/ 127172 w 127000"/>
                <a:gd name="connsiteY14" fmla="*/ 175717 h 175617"/>
                <a:gd name="connsiteX15" fmla="*/ 127172 w 127000"/>
                <a:gd name="connsiteY15" fmla="*/ 167872 h 175617"/>
                <a:gd name="connsiteX16" fmla="*/ 107478 w 127000"/>
                <a:gd name="connsiteY16" fmla="*/ 160281 h 175617"/>
                <a:gd name="connsiteX17" fmla="*/ 107478 w 127000"/>
                <a:gd name="connsiteY17" fmla="*/ 111948 h 175617"/>
                <a:gd name="connsiteX18" fmla="*/ 99651 w 127000"/>
                <a:gd name="connsiteY18" fmla="*/ 73231 h 175617"/>
                <a:gd name="connsiteX19" fmla="*/ 73140 w 127000"/>
                <a:gd name="connsiteY19" fmla="*/ 63868 h 175617"/>
                <a:gd name="connsiteX20" fmla="*/ 36529 w 127000"/>
                <a:gd name="connsiteY20" fmla="*/ 88667 h 175617"/>
                <a:gd name="connsiteX21" fmla="*/ 36529 w 127000"/>
                <a:gd name="connsiteY21" fmla="*/ 100 h 175617"/>
                <a:gd name="connsiteX22" fmla="*/ 171 w 127000"/>
                <a:gd name="connsiteY22" fmla="*/ 2883 h 175617"/>
                <a:gd name="connsiteX23" fmla="*/ 171 w 127000"/>
                <a:gd name="connsiteY23" fmla="*/ 10728 h 175617"/>
                <a:gd name="connsiteX24" fmla="*/ 19865 w 127000"/>
                <a:gd name="connsiteY24" fmla="*/ 24899 h 175617"/>
                <a:gd name="connsiteX25" fmla="*/ 19865 w 127000"/>
                <a:gd name="connsiteY25" fmla="*/ 156485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000" h="175617">
                  <a:moveTo>
                    <a:pt x="19865" y="156485"/>
                  </a:moveTo>
                  <a:cubicBezTo>
                    <a:pt x="19865" y="167872"/>
                    <a:pt x="17088" y="167872"/>
                    <a:pt x="171" y="167872"/>
                  </a:cubicBezTo>
                  <a:lnTo>
                    <a:pt x="171" y="175717"/>
                  </a:lnTo>
                  <a:cubicBezTo>
                    <a:pt x="9008" y="175464"/>
                    <a:pt x="21885" y="174958"/>
                    <a:pt x="28702" y="174958"/>
                  </a:cubicBezTo>
                  <a:cubicBezTo>
                    <a:pt x="35267" y="174958"/>
                    <a:pt x="48396" y="175464"/>
                    <a:pt x="56981" y="175717"/>
                  </a:cubicBezTo>
                  <a:lnTo>
                    <a:pt x="56981" y="167872"/>
                  </a:lnTo>
                  <a:cubicBezTo>
                    <a:pt x="40064" y="167872"/>
                    <a:pt x="37287" y="167872"/>
                    <a:pt x="37287" y="156485"/>
                  </a:cubicBezTo>
                  <a:lnTo>
                    <a:pt x="37287" y="109924"/>
                  </a:lnTo>
                  <a:cubicBezTo>
                    <a:pt x="37287" y="83606"/>
                    <a:pt x="55213" y="69436"/>
                    <a:pt x="71372" y="69436"/>
                  </a:cubicBezTo>
                  <a:cubicBezTo>
                    <a:pt x="87279" y="69436"/>
                    <a:pt x="90056" y="83100"/>
                    <a:pt x="90056" y="97524"/>
                  </a:cubicBezTo>
                  <a:lnTo>
                    <a:pt x="90056" y="156485"/>
                  </a:lnTo>
                  <a:cubicBezTo>
                    <a:pt x="90056" y="167872"/>
                    <a:pt x="87279" y="167872"/>
                    <a:pt x="70362" y="167872"/>
                  </a:cubicBezTo>
                  <a:lnTo>
                    <a:pt x="70362" y="175717"/>
                  </a:lnTo>
                  <a:cubicBezTo>
                    <a:pt x="79199" y="175464"/>
                    <a:pt x="92076" y="174958"/>
                    <a:pt x="98893" y="174958"/>
                  </a:cubicBezTo>
                  <a:cubicBezTo>
                    <a:pt x="105458" y="174958"/>
                    <a:pt x="118587" y="175464"/>
                    <a:pt x="127172" y="175717"/>
                  </a:cubicBezTo>
                  <a:lnTo>
                    <a:pt x="127172" y="167872"/>
                  </a:lnTo>
                  <a:cubicBezTo>
                    <a:pt x="114042" y="167872"/>
                    <a:pt x="107730" y="167872"/>
                    <a:pt x="107478" y="160281"/>
                  </a:cubicBezTo>
                  <a:lnTo>
                    <a:pt x="107478" y="111948"/>
                  </a:lnTo>
                  <a:cubicBezTo>
                    <a:pt x="107478" y="90186"/>
                    <a:pt x="107478" y="82341"/>
                    <a:pt x="99651" y="73231"/>
                  </a:cubicBezTo>
                  <a:cubicBezTo>
                    <a:pt x="96116" y="68930"/>
                    <a:pt x="87784" y="63868"/>
                    <a:pt x="73140" y="63868"/>
                  </a:cubicBezTo>
                  <a:cubicBezTo>
                    <a:pt x="51931" y="63868"/>
                    <a:pt x="40822" y="79052"/>
                    <a:pt x="36529" y="88667"/>
                  </a:cubicBezTo>
                  <a:lnTo>
                    <a:pt x="36529" y="100"/>
                  </a:lnTo>
                  <a:lnTo>
                    <a:pt x="171" y="2883"/>
                  </a:lnTo>
                  <a:lnTo>
                    <a:pt x="171" y="10728"/>
                  </a:lnTo>
                  <a:cubicBezTo>
                    <a:pt x="17845" y="10728"/>
                    <a:pt x="19865" y="12499"/>
                    <a:pt x="19865" y="24899"/>
                  </a:cubicBezTo>
                  <a:lnTo>
                    <a:pt x="19865" y="156485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18A4179-DD46-0904-78D3-4198AFECDF7B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5219484" y="4312955"/>
              <a:ext cx="127000" cy="114632"/>
            </a:xfrm>
            <a:custGeom>
              <a:avLst/>
              <a:gdLst>
                <a:gd name="connsiteX0" fmla="*/ 90819 w 127000"/>
                <a:gd name="connsiteY0" fmla="*/ 91957 h 114632"/>
                <a:gd name="connsiteX1" fmla="*/ 90819 w 127000"/>
                <a:gd name="connsiteY1" fmla="*/ 114732 h 114632"/>
                <a:gd name="connsiteX2" fmla="*/ 127177 w 127000"/>
                <a:gd name="connsiteY2" fmla="*/ 111948 h 114632"/>
                <a:gd name="connsiteX3" fmla="*/ 127177 w 127000"/>
                <a:gd name="connsiteY3" fmla="*/ 104104 h 114632"/>
                <a:gd name="connsiteX4" fmla="*/ 107483 w 127000"/>
                <a:gd name="connsiteY4" fmla="*/ 89933 h 114632"/>
                <a:gd name="connsiteX5" fmla="*/ 107483 w 127000"/>
                <a:gd name="connsiteY5" fmla="*/ 100 h 114632"/>
                <a:gd name="connsiteX6" fmla="*/ 70368 w 127000"/>
                <a:gd name="connsiteY6" fmla="*/ 2883 h 114632"/>
                <a:gd name="connsiteX7" fmla="*/ 70368 w 127000"/>
                <a:gd name="connsiteY7" fmla="*/ 10728 h 114632"/>
                <a:gd name="connsiteX8" fmla="*/ 90062 w 127000"/>
                <a:gd name="connsiteY8" fmla="*/ 24899 h 114632"/>
                <a:gd name="connsiteX9" fmla="*/ 90062 w 127000"/>
                <a:gd name="connsiteY9" fmla="*/ 69942 h 114632"/>
                <a:gd name="connsiteX10" fmla="*/ 59511 w 127000"/>
                <a:gd name="connsiteY10" fmla="*/ 109165 h 114632"/>
                <a:gd name="connsiteX11" fmla="*/ 37292 w 127000"/>
                <a:gd name="connsiteY11" fmla="*/ 84113 h 114632"/>
                <a:gd name="connsiteX12" fmla="*/ 37292 w 127000"/>
                <a:gd name="connsiteY12" fmla="*/ 100 h 114632"/>
                <a:gd name="connsiteX13" fmla="*/ 177 w 127000"/>
                <a:gd name="connsiteY13" fmla="*/ 2883 h 114632"/>
                <a:gd name="connsiteX14" fmla="*/ 177 w 127000"/>
                <a:gd name="connsiteY14" fmla="*/ 10728 h 114632"/>
                <a:gd name="connsiteX15" fmla="*/ 19870 w 127000"/>
                <a:gd name="connsiteY15" fmla="*/ 34008 h 114632"/>
                <a:gd name="connsiteX16" fmla="*/ 19870 w 127000"/>
                <a:gd name="connsiteY16" fmla="*/ 71966 h 114632"/>
                <a:gd name="connsiteX17" fmla="*/ 58248 w 127000"/>
                <a:gd name="connsiteY17" fmla="*/ 114732 h 114632"/>
                <a:gd name="connsiteX18" fmla="*/ 90819 w 127000"/>
                <a:gd name="connsiteY18" fmla="*/ 91957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7000" h="114632">
                  <a:moveTo>
                    <a:pt x="90819" y="91957"/>
                  </a:moveTo>
                  <a:lnTo>
                    <a:pt x="90819" y="114732"/>
                  </a:lnTo>
                  <a:lnTo>
                    <a:pt x="127177" y="111948"/>
                  </a:lnTo>
                  <a:lnTo>
                    <a:pt x="127177" y="104104"/>
                  </a:lnTo>
                  <a:cubicBezTo>
                    <a:pt x="109503" y="104104"/>
                    <a:pt x="107483" y="102332"/>
                    <a:pt x="107483" y="89933"/>
                  </a:cubicBezTo>
                  <a:lnTo>
                    <a:pt x="107483" y="100"/>
                  </a:lnTo>
                  <a:lnTo>
                    <a:pt x="70368" y="2883"/>
                  </a:lnTo>
                  <a:lnTo>
                    <a:pt x="70368" y="10728"/>
                  </a:lnTo>
                  <a:cubicBezTo>
                    <a:pt x="88042" y="10728"/>
                    <a:pt x="90062" y="12499"/>
                    <a:pt x="90062" y="24899"/>
                  </a:cubicBezTo>
                  <a:lnTo>
                    <a:pt x="90062" y="69942"/>
                  </a:lnTo>
                  <a:cubicBezTo>
                    <a:pt x="90062" y="91957"/>
                    <a:pt x="77942" y="109165"/>
                    <a:pt x="59511" y="109165"/>
                  </a:cubicBezTo>
                  <a:cubicBezTo>
                    <a:pt x="38302" y="109165"/>
                    <a:pt x="37292" y="97271"/>
                    <a:pt x="37292" y="84113"/>
                  </a:cubicBezTo>
                  <a:lnTo>
                    <a:pt x="37292" y="100"/>
                  </a:lnTo>
                  <a:lnTo>
                    <a:pt x="177" y="2883"/>
                  </a:lnTo>
                  <a:lnTo>
                    <a:pt x="177" y="10728"/>
                  </a:lnTo>
                  <a:cubicBezTo>
                    <a:pt x="19870" y="10728"/>
                    <a:pt x="19870" y="11487"/>
                    <a:pt x="19870" y="34008"/>
                  </a:cubicBezTo>
                  <a:lnTo>
                    <a:pt x="19870" y="71966"/>
                  </a:lnTo>
                  <a:cubicBezTo>
                    <a:pt x="19870" y="91704"/>
                    <a:pt x="19870" y="114732"/>
                    <a:pt x="58248" y="114732"/>
                  </a:cubicBezTo>
                  <a:cubicBezTo>
                    <a:pt x="72388" y="114732"/>
                    <a:pt x="83497" y="107646"/>
                    <a:pt x="90819" y="9195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D2C5BF5D-65B0-F9E6-36D2-4059A2B74509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5359755" y="4312955"/>
              <a:ext cx="197191" cy="111848"/>
            </a:xfrm>
            <a:custGeom>
              <a:avLst/>
              <a:gdLst>
                <a:gd name="connsiteX0" fmla="*/ 19876 w 197191"/>
                <a:gd name="connsiteY0" fmla="*/ 24899 h 111848"/>
                <a:gd name="connsiteX1" fmla="*/ 19876 w 197191"/>
                <a:gd name="connsiteY1" fmla="*/ 92716 h 111848"/>
                <a:gd name="connsiteX2" fmla="*/ 182 w 197191"/>
                <a:gd name="connsiteY2" fmla="*/ 104104 h 111848"/>
                <a:gd name="connsiteX3" fmla="*/ 182 w 197191"/>
                <a:gd name="connsiteY3" fmla="*/ 111948 h 111848"/>
                <a:gd name="connsiteX4" fmla="*/ 28713 w 197191"/>
                <a:gd name="connsiteY4" fmla="*/ 111189 h 111848"/>
                <a:gd name="connsiteX5" fmla="*/ 56991 w 197191"/>
                <a:gd name="connsiteY5" fmla="*/ 111948 h 111848"/>
                <a:gd name="connsiteX6" fmla="*/ 56991 w 197191"/>
                <a:gd name="connsiteY6" fmla="*/ 104104 h 111848"/>
                <a:gd name="connsiteX7" fmla="*/ 37298 w 197191"/>
                <a:gd name="connsiteY7" fmla="*/ 92716 h 111848"/>
                <a:gd name="connsiteX8" fmla="*/ 37298 w 197191"/>
                <a:gd name="connsiteY8" fmla="*/ 46155 h 111848"/>
                <a:gd name="connsiteX9" fmla="*/ 71383 w 197191"/>
                <a:gd name="connsiteY9" fmla="*/ 5667 h 111848"/>
                <a:gd name="connsiteX10" fmla="*/ 90067 w 197191"/>
                <a:gd name="connsiteY10" fmla="*/ 33755 h 111848"/>
                <a:gd name="connsiteX11" fmla="*/ 90067 w 197191"/>
                <a:gd name="connsiteY11" fmla="*/ 92716 h 111848"/>
                <a:gd name="connsiteX12" fmla="*/ 70373 w 197191"/>
                <a:gd name="connsiteY12" fmla="*/ 104104 h 111848"/>
                <a:gd name="connsiteX13" fmla="*/ 70373 w 197191"/>
                <a:gd name="connsiteY13" fmla="*/ 111948 h 111848"/>
                <a:gd name="connsiteX14" fmla="*/ 98904 w 197191"/>
                <a:gd name="connsiteY14" fmla="*/ 111189 h 111848"/>
                <a:gd name="connsiteX15" fmla="*/ 127183 w 197191"/>
                <a:gd name="connsiteY15" fmla="*/ 111948 h 111848"/>
                <a:gd name="connsiteX16" fmla="*/ 127183 w 197191"/>
                <a:gd name="connsiteY16" fmla="*/ 104104 h 111848"/>
                <a:gd name="connsiteX17" fmla="*/ 107489 w 197191"/>
                <a:gd name="connsiteY17" fmla="*/ 92716 h 111848"/>
                <a:gd name="connsiteX18" fmla="*/ 107489 w 197191"/>
                <a:gd name="connsiteY18" fmla="*/ 46155 h 111848"/>
                <a:gd name="connsiteX19" fmla="*/ 141574 w 197191"/>
                <a:gd name="connsiteY19" fmla="*/ 5667 h 111848"/>
                <a:gd name="connsiteX20" fmla="*/ 160258 w 197191"/>
                <a:gd name="connsiteY20" fmla="*/ 33755 h 111848"/>
                <a:gd name="connsiteX21" fmla="*/ 160258 w 197191"/>
                <a:gd name="connsiteY21" fmla="*/ 92716 h 111848"/>
                <a:gd name="connsiteX22" fmla="*/ 140564 w 197191"/>
                <a:gd name="connsiteY22" fmla="*/ 104104 h 111848"/>
                <a:gd name="connsiteX23" fmla="*/ 140564 w 197191"/>
                <a:gd name="connsiteY23" fmla="*/ 111948 h 111848"/>
                <a:gd name="connsiteX24" fmla="*/ 169095 w 197191"/>
                <a:gd name="connsiteY24" fmla="*/ 111189 h 111848"/>
                <a:gd name="connsiteX25" fmla="*/ 197374 w 197191"/>
                <a:gd name="connsiteY25" fmla="*/ 111948 h 111848"/>
                <a:gd name="connsiteX26" fmla="*/ 197374 w 197191"/>
                <a:gd name="connsiteY26" fmla="*/ 104104 h 111848"/>
                <a:gd name="connsiteX27" fmla="*/ 177680 w 197191"/>
                <a:gd name="connsiteY27" fmla="*/ 96512 h 111848"/>
                <a:gd name="connsiteX28" fmla="*/ 177680 w 197191"/>
                <a:gd name="connsiteY28" fmla="*/ 48179 h 111848"/>
                <a:gd name="connsiteX29" fmla="*/ 169853 w 197191"/>
                <a:gd name="connsiteY29" fmla="*/ 9463 h 111848"/>
                <a:gd name="connsiteX30" fmla="*/ 143342 w 197191"/>
                <a:gd name="connsiteY30" fmla="*/ 100 h 111848"/>
                <a:gd name="connsiteX31" fmla="*/ 106731 w 197191"/>
                <a:gd name="connsiteY31" fmla="*/ 24899 h 111848"/>
                <a:gd name="connsiteX32" fmla="*/ 73151 w 197191"/>
                <a:gd name="connsiteY32" fmla="*/ 100 h 111848"/>
                <a:gd name="connsiteX33" fmla="*/ 35783 w 197191"/>
                <a:gd name="connsiteY33" fmla="*/ 26670 h 111848"/>
                <a:gd name="connsiteX34" fmla="*/ 35783 w 197191"/>
                <a:gd name="connsiteY34" fmla="*/ 100 h 111848"/>
                <a:gd name="connsiteX35" fmla="*/ 182 w 197191"/>
                <a:gd name="connsiteY35" fmla="*/ 2883 h 111848"/>
                <a:gd name="connsiteX36" fmla="*/ 182 w 197191"/>
                <a:gd name="connsiteY36" fmla="*/ 10728 h 111848"/>
                <a:gd name="connsiteX37" fmla="*/ 19876 w 197191"/>
                <a:gd name="connsiteY37" fmla="*/ 2489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7191" h="111848">
                  <a:moveTo>
                    <a:pt x="19876" y="24899"/>
                  </a:moveTo>
                  <a:lnTo>
                    <a:pt x="19876" y="92716"/>
                  </a:lnTo>
                  <a:cubicBezTo>
                    <a:pt x="19876" y="104104"/>
                    <a:pt x="17099" y="104104"/>
                    <a:pt x="182" y="104104"/>
                  </a:cubicBezTo>
                  <a:lnTo>
                    <a:pt x="182" y="111948"/>
                  </a:lnTo>
                  <a:cubicBezTo>
                    <a:pt x="9019" y="111695"/>
                    <a:pt x="21896" y="111189"/>
                    <a:pt x="28713" y="111189"/>
                  </a:cubicBezTo>
                  <a:cubicBezTo>
                    <a:pt x="35278" y="111189"/>
                    <a:pt x="48407" y="111695"/>
                    <a:pt x="56991" y="111948"/>
                  </a:cubicBezTo>
                  <a:lnTo>
                    <a:pt x="56991" y="104104"/>
                  </a:lnTo>
                  <a:cubicBezTo>
                    <a:pt x="40075" y="104104"/>
                    <a:pt x="37298" y="104104"/>
                    <a:pt x="37298" y="92716"/>
                  </a:cubicBezTo>
                  <a:lnTo>
                    <a:pt x="37298" y="46155"/>
                  </a:lnTo>
                  <a:cubicBezTo>
                    <a:pt x="37298" y="19838"/>
                    <a:pt x="55224" y="5667"/>
                    <a:pt x="71383" y="5667"/>
                  </a:cubicBezTo>
                  <a:cubicBezTo>
                    <a:pt x="87290" y="5667"/>
                    <a:pt x="90067" y="19332"/>
                    <a:pt x="90067" y="33755"/>
                  </a:cubicBezTo>
                  <a:lnTo>
                    <a:pt x="90067" y="92716"/>
                  </a:lnTo>
                  <a:cubicBezTo>
                    <a:pt x="90067" y="104104"/>
                    <a:pt x="87290" y="104104"/>
                    <a:pt x="70373" y="104104"/>
                  </a:cubicBezTo>
                  <a:lnTo>
                    <a:pt x="70373" y="111948"/>
                  </a:lnTo>
                  <a:cubicBezTo>
                    <a:pt x="79210" y="111695"/>
                    <a:pt x="92087" y="111189"/>
                    <a:pt x="98904" y="111189"/>
                  </a:cubicBezTo>
                  <a:cubicBezTo>
                    <a:pt x="105469" y="111189"/>
                    <a:pt x="118598" y="111695"/>
                    <a:pt x="127183" y="111948"/>
                  </a:cubicBezTo>
                  <a:lnTo>
                    <a:pt x="127183" y="104104"/>
                  </a:lnTo>
                  <a:cubicBezTo>
                    <a:pt x="110266" y="104104"/>
                    <a:pt x="107489" y="104104"/>
                    <a:pt x="107489" y="92716"/>
                  </a:cubicBezTo>
                  <a:lnTo>
                    <a:pt x="107489" y="46155"/>
                  </a:lnTo>
                  <a:cubicBezTo>
                    <a:pt x="107489" y="19838"/>
                    <a:pt x="125415" y="5667"/>
                    <a:pt x="141574" y="5667"/>
                  </a:cubicBezTo>
                  <a:cubicBezTo>
                    <a:pt x="157481" y="5667"/>
                    <a:pt x="160258" y="19332"/>
                    <a:pt x="160258" y="33755"/>
                  </a:cubicBezTo>
                  <a:lnTo>
                    <a:pt x="160258" y="92716"/>
                  </a:lnTo>
                  <a:cubicBezTo>
                    <a:pt x="160258" y="104104"/>
                    <a:pt x="157481" y="104104"/>
                    <a:pt x="140564" y="104104"/>
                  </a:cubicBezTo>
                  <a:lnTo>
                    <a:pt x="140564" y="111948"/>
                  </a:lnTo>
                  <a:cubicBezTo>
                    <a:pt x="149401" y="111695"/>
                    <a:pt x="162278" y="111189"/>
                    <a:pt x="169095" y="111189"/>
                  </a:cubicBezTo>
                  <a:cubicBezTo>
                    <a:pt x="175660" y="111189"/>
                    <a:pt x="188789" y="111695"/>
                    <a:pt x="197374" y="111948"/>
                  </a:cubicBezTo>
                  <a:lnTo>
                    <a:pt x="197374" y="104104"/>
                  </a:lnTo>
                  <a:cubicBezTo>
                    <a:pt x="184244" y="104104"/>
                    <a:pt x="177932" y="104104"/>
                    <a:pt x="177680" y="96512"/>
                  </a:cubicBezTo>
                  <a:lnTo>
                    <a:pt x="177680" y="48179"/>
                  </a:lnTo>
                  <a:cubicBezTo>
                    <a:pt x="177680" y="26417"/>
                    <a:pt x="177680" y="18572"/>
                    <a:pt x="169853" y="9463"/>
                  </a:cubicBezTo>
                  <a:cubicBezTo>
                    <a:pt x="166318" y="5161"/>
                    <a:pt x="157986" y="100"/>
                    <a:pt x="143342" y="100"/>
                  </a:cubicBezTo>
                  <a:cubicBezTo>
                    <a:pt x="122133" y="100"/>
                    <a:pt x="111023" y="15283"/>
                    <a:pt x="106731" y="24899"/>
                  </a:cubicBezTo>
                  <a:cubicBezTo>
                    <a:pt x="103196" y="2883"/>
                    <a:pt x="84512" y="100"/>
                    <a:pt x="73151" y="100"/>
                  </a:cubicBezTo>
                  <a:cubicBezTo>
                    <a:pt x="54719" y="100"/>
                    <a:pt x="42852" y="10981"/>
                    <a:pt x="35783" y="26670"/>
                  </a:cubicBezTo>
                  <a:lnTo>
                    <a:pt x="35783" y="100"/>
                  </a:lnTo>
                  <a:lnTo>
                    <a:pt x="182" y="2883"/>
                  </a:lnTo>
                  <a:lnTo>
                    <a:pt x="182" y="10728"/>
                  </a:lnTo>
                  <a:cubicBezTo>
                    <a:pt x="17856" y="10728"/>
                    <a:pt x="19876" y="12499"/>
                    <a:pt x="19876" y="2489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819D1831-AAFD-ADCF-A43C-C38C4A0420B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5570413" y="4255512"/>
              <a:ext cx="54032" cy="169291"/>
            </a:xfrm>
            <a:custGeom>
              <a:avLst/>
              <a:gdLst>
                <a:gd name="connsiteX0" fmla="*/ 36548 w 54032"/>
                <a:gd name="connsiteY0" fmla="*/ 57542 h 169291"/>
                <a:gd name="connsiteX1" fmla="*/ 1200 w 54032"/>
                <a:gd name="connsiteY1" fmla="*/ 60326 h 169291"/>
                <a:gd name="connsiteX2" fmla="*/ 1200 w 54032"/>
                <a:gd name="connsiteY2" fmla="*/ 68170 h 169291"/>
                <a:gd name="connsiteX3" fmla="*/ 19884 w 54032"/>
                <a:gd name="connsiteY3" fmla="*/ 82088 h 169291"/>
                <a:gd name="connsiteX4" fmla="*/ 19884 w 54032"/>
                <a:gd name="connsiteY4" fmla="*/ 150159 h 169291"/>
                <a:gd name="connsiteX5" fmla="*/ 190 w 54032"/>
                <a:gd name="connsiteY5" fmla="*/ 161546 h 169291"/>
                <a:gd name="connsiteX6" fmla="*/ 190 w 54032"/>
                <a:gd name="connsiteY6" fmla="*/ 169391 h 169291"/>
                <a:gd name="connsiteX7" fmla="*/ 27964 w 54032"/>
                <a:gd name="connsiteY7" fmla="*/ 168632 h 169291"/>
                <a:gd name="connsiteX8" fmla="*/ 54222 w 54032"/>
                <a:gd name="connsiteY8" fmla="*/ 169391 h 169291"/>
                <a:gd name="connsiteX9" fmla="*/ 54222 w 54032"/>
                <a:gd name="connsiteY9" fmla="*/ 161546 h 169291"/>
                <a:gd name="connsiteX10" fmla="*/ 36548 w 54032"/>
                <a:gd name="connsiteY10" fmla="*/ 150412 h 169291"/>
                <a:gd name="connsiteX11" fmla="*/ 36548 w 54032"/>
                <a:gd name="connsiteY11" fmla="*/ 57542 h 169291"/>
                <a:gd name="connsiteX12" fmla="*/ 37558 w 54032"/>
                <a:gd name="connsiteY12" fmla="*/ 13511 h 169291"/>
                <a:gd name="connsiteX13" fmla="*/ 24177 w 54032"/>
                <a:gd name="connsiteY13" fmla="*/ 100 h 169291"/>
                <a:gd name="connsiteX14" fmla="*/ 10795 w 54032"/>
                <a:gd name="connsiteY14" fmla="*/ 13511 h 169291"/>
                <a:gd name="connsiteX15" fmla="*/ 24177 w 54032"/>
                <a:gd name="connsiteY15" fmla="*/ 26923 h 169291"/>
                <a:gd name="connsiteX16" fmla="*/ 37558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48" y="57542"/>
                  </a:moveTo>
                  <a:lnTo>
                    <a:pt x="1200" y="60326"/>
                  </a:lnTo>
                  <a:lnTo>
                    <a:pt x="1200" y="68170"/>
                  </a:lnTo>
                  <a:cubicBezTo>
                    <a:pt x="17612" y="68170"/>
                    <a:pt x="19884" y="69689"/>
                    <a:pt x="19884" y="82088"/>
                  </a:cubicBezTo>
                  <a:lnTo>
                    <a:pt x="19884" y="150159"/>
                  </a:lnTo>
                  <a:cubicBezTo>
                    <a:pt x="19884" y="161546"/>
                    <a:pt x="17107" y="161546"/>
                    <a:pt x="190" y="161546"/>
                  </a:cubicBezTo>
                  <a:lnTo>
                    <a:pt x="190" y="169391"/>
                  </a:lnTo>
                  <a:cubicBezTo>
                    <a:pt x="8270" y="169138"/>
                    <a:pt x="21904" y="168632"/>
                    <a:pt x="27964" y="168632"/>
                  </a:cubicBezTo>
                  <a:cubicBezTo>
                    <a:pt x="36801" y="168632"/>
                    <a:pt x="45638" y="169138"/>
                    <a:pt x="54222" y="169391"/>
                  </a:cubicBezTo>
                  <a:lnTo>
                    <a:pt x="54222" y="161546"/>
                  </a:lnTo>
                  <a:cubicBezTo>
                    <a:pt x="37558" y="161546"/>
                    <a:pt x="36548" y="160281"/>
                    <a:pt x="36548" y="150412"/>
                  </a:cubicBezTo>
                  <a:lnTo>
                    <a:pt x="36548" y="57542"/>
                  </a:lnTo>
                  <a:close/>
                  <a:moveTo>
                    <a:pt x="37558" y="13511"/>
                  </a:moveTo>
                  <a:cubicBezTo>
                    <a:pt x="37558" y="5414"/>
                    <a:pt x="31246" y="100"/>
                    <a:pt x="24177" y="100"/>
                  </a:cubicBezTo>
                  <a:cubicBezTo>
                    <a:pt x="16349" y="100"/>
                    <a:pt x="10795" y="6932"/>
                    <a:pt x="10795" y="13511"/>
                  </a:cubicBezTo>
                  <a:cubicBezTo>
                    <a:pt x="10795" y="20344"/>
                    <a:pt x="16349" y="26923"/>
                    <a:pt x="24177" y="26923"/>
                  </a:cubicBezTo>
                  <a:cubicBezTo>
                    <a:pt x="31246" y="26923"/>
                    <a:pt x="37558" y="21609"/>
                    <a:pt x="37558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7A1CFAFD-826A-D8C6-5EA1-E88D5B1AEFCE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5640800" y="4249186"/>
              <a:ext cx="124475" cy="178400"/>
            </a:xfrm>
            <a:custGeom>
              <a:avLst/>
              <a:gdLst>
                <a:gd name="connsiteX0" fmla="*/ 87553 w 124475"/>
                <a:gd name="connsiteY0" fmla="*/ 161799 h 178400"/>
                <a:gd name="connsiteX1" fmla="*/ 87553 w 124475"/>
                <a:gd name="connsiteY1" fmla="*/ 178501 h 178400"/>
                <a:gd name="connsiteX2" fmla="*/ 124669 w 124475"/>
                <a:gd name="connsiteY2" fmla="*/ 175717 h 178400"/>
                <a:gd name="connsiteX3" fmla="*/ 124669 w 124475"/>
                <a:gd name="connsiteY3" fmla="*/ 167872 h 178400"/>
                <a:gd name="connsiteX4" fmla="*/ 104975 w 124475"/>
                <a:gd name="connsiteY4" fmla="*/ 153702 h 178400"/>
                <a:gd name="connsiteX5" fmla="*/ 104975 w 124475"/>
                <a:gd name="connsiteY5" fmla="*/ 100 h 178400"/>
                <a:gd name="connsiteX6" fmla="*/ 68617 w 124475"/>
                <a:gd name="connsiteY6" fmla="*/ 2883 h 178400"/>
                <a:gd name="connsiteX7" fmla="*/ 68617 w 124475"/>
                <a:gd name="connsiteY7" fmla="*/ 10728 h 178400"/>
                <a:gd name="connsiteX8" fmla="*/ 88311 w 124475"/>
                <a:gd name="connsiteY8" fmla="*/ 24899 h 178400"/>
                <a:gd name="connsiteX9" fmla="*/ 88311 w 124475"/>
                <a:gd name="connsiteY9" fmla="*/ 79558 h 178400"/>
                <a:gd name="connsiteX10" fmla="*/ 56498 w 124475"/>
                <a:gd name="connsiteY10" fmla="*/ 63868 h 178400"/>
                <a:gd name="connsiteX11" fmla="*/ 193 w 124475"/>
                <a:gd name="connsiteY11" fmla="*/ 121311 h 178400"/>
                <a:gd name="connsiteX12" fmla="*/ 53720 w 124475"/>
                <a:gd name="connsiteY12" fmla="*/ 178501 h 178400"/>
                <a:gd name="connsiteX13" fmla="*/ 87553 w 124475"/>
                <a:gd name="connsiteY13" fmla="*/ 161799 h 178400"/>
                <a:gd name="connsiteX14" fmla="*/ 87553 w 124475"/>
                <a:gd name="connsiteY14" fmla="*/ 93982 h 178400"/>
                <a:gd name="connsiteX15" fmla="*/ 87553 w 124475"/>
                <a:gd name="connsiteY15" fmla="*/ 145857 h 178400"/>
                <a:gd name="connsiteX16" fmla="*/ 84776 w 124475"/>
                <a:gd name="connsiteY16" fmla="*/ 155220 h 178400"/>
                <a:gd name="connsiteX17" fmla="*/ 54983 w 124475"/>
                <a:gd name="connsiteY17" fmla="*/ 172934 h 178400"/>
                <a:gd name="connsiteX18" fmla="*/ 28472 w 124475"/>
                <a:gd name="connsiteY18" fmla="*/ 156738 h 178400"/>
                <a:gd name="connsiteX19" fmla="*/ 21149 w 124475"/>
                <a:gd name="connsiteY19" fmla="*/ 121564 h 178400"/>
                <a:gd name="connsiteX20" fmla="*/ 28977 w 124475"/>
                <a:gd name="connsiteY20" fmla="*/ 85631 h 178400"/>
                <a:gd name="connsiteX21" fmla="*/ 57507 w 124475"/>
                <a:gd name="connsiteY21" fmla="*/ 69436 h 178400"/>
                <a:gd name="connsiteX22" fmla="*/ 84776 w 124475"/>
                <a:gd name="connsiteY22" fmla="*/ 84619 h 178400"/>
                <a:gd name="connsiteX23" fmla="*/ 87553 w 124475"/>
                <a:gd name="connsiteY23" fmla="*/ 9398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475" h="178400">
                  <a:moveTo>
                    <a:pt x="87553" y="161799"/>
                  </a:moveTo>
                  <a:lnTo>
                    <a:pt x="87553" y="178501"/>
                  </a:lnTo>
                  <a:lnTo>
                    <a:pt x="124669" y="175717"/>
                  </a:lnTo>
                  <a:lnTo>
                    <a:pt x="124669" y="167872"/>
                  </a:lnTo>
                  <a:cubicBezTo>
                    <a:pt x="106995" y="167872"/>
                    <a:pt x="104975" y="166101"/>
                    <a:pt x="104975" y="153702"/>
                  </a:cubicBezTo>
                  <a:lnTo>
                    <a:pt x="104975" y="100"/>
                  </a:lnTo>
                  <a:lnTo>
                    <a:pt x="68617" y="2883"/>
                  </a:lnTo>
                  <a:lnTo>
                    <a:pt x="68617" y="10728"/>
                  </a:lnTo>
                  <a:cubicBezTo>
                    <a:pt x="86291" y="10728"/>
                    <a:pt x="88311" y="12499"/>
                    <a:pt x="88311" y="24899"/>
                  </a:cubicBezTo>
                  <a:lnTo>
                    <a:pt x="88311" y="79558"/>
                  </a:lnTo>
                  <a:cubicBezTo>
                    <a:pt x="80989" y="70448"/>
                    <a:pt x="70132" y="63868"/>
                    <a:pt x="56498" y="63868"/>
                  </a:cubicBezTo>
                  <a:cubicBezTo>
                    <a:pt x="26704" y="63868"/>
                    <a:pt x="193" y="88667"/>
                    <a:pt x="193" y="121311"/>
                  </a:cubicBezTo>
                  <a:cubicBezTo>
                    <a:pt x="193" y="153449"/>
                    <a:pt x="24937" y="178501"/>
                    <a:pt x="53720" y="178501"/>
                  </a:cubicBezTo>
                  <a:cubicBezTo>
                    <a:pt x="69879" y="178501"/>
                    <a:pt x="81241" y="169897"/>
                    <a:pt x="87553" y="161799"/>
                  </a:cubicBezTo>
                  <a:close/>
                  <a:moveTo>
                    <a:pt x="87553" y="93982"/>
                  </a:moveTo>
                  <a:lnTo>
                    <a:pt x="87553" y="145857"/>
                  </a:lnTo>
                  <a:cubicBezTo>
                    <a:pt x="87553" y="150412"/>
                    <a:pt x="87553" y="150918"/>
                    <a:pt x="84776" y="155220"/>
                  </a:cubicBezTo>
                  <a:cubicBezTo>
                    <a:pt x="77201" y="167366"/>
                    <a:pt x="65839" y="172934"/>
                    <a:pt x="54983" y="172934"/>
                  </a:cubicBezTo>
                  <a:cubicBezTo>
                    <a:pt x="43621" y="172934"/>
                    <a:pt x="34531" y="166354"/>
                    <a:pt x="28472" y="156738"/>
                  </a:cubicBezTo>
                  <a:cubicBezTo>
                    <a:pt x="21907" y="146363"/>
                    <a:pt x="21149" y="131939"/>
                    <a:pt x="21149" y="121564"/>
                  </a:cubicBezTo>
                  <a:cubicBezTo>
                    <a:pt x="21149" y="112201"/>
                    <a:pt x="21654" y="97018"/>
                    <a:pt x="28977" y="85631"/>
                  </a:cubicBezTo>
                  <a:cubicBezTo>
                    <a:pt x="34279" y="77786"/>
                    <a:pt x="43873" y="69436"/>
                    <a:pt x="57507" y="69436"/>
                  </a:cubicBezTo>
                  <a:cubicBezTo>
                    <a:pt x="66344" y="69436"/>
                    <a:pt x="76949" y="73231"/>
                    <a:pt x="84776" y="84619"/>
                  </a:cubicBezTo>
                  <a:cubicBezTo>
                    <a:pt x="87553" y="88921"/>
                    <a:pt x="87553" y="89427"/>
                    <a:pt x="87553" y="9398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3A9FA75B-4D91-30D5-E169-50411EC5F1D1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780818" y="4255512"/>
              <a:ext cx="54032" cy="169291"/>
            </a:xfrm>
            <a:custGeom>
              <a:avLst/>
              <a:gdLst>
                <a:gd name="connsiteX0" fmla="*/ 36557 w 54032"/>
                <a:gd name="connsiteY0" fmla="*/ 57542 h 169291"/>
                <a:gd name="connsiteX1" fmla="*/ 1209 w 54032"/>
                <a:gd name="connsiteY1" fmla="*/ 60326 h 169291"/>
                <a:gd name="connsiteX2" fmla="*/ 1209 w 54032"/>
                <a:gd name="connsiteY2" fmla="*/ 68170 h 169291"/>
                <a:gd name="connsiteX3" fmla="*/ 19893 w 54032"/>
                <a:gd name="connsiteY3" fmla="*/ 82088 h 169291"/>
                <a:gd name="connsiteX4" fmla="*/ 19893 w 54032"/>
                <a:gd name="connsiteY4" fmla="*/ 150159 h 169291"/>
                <a:gd name="connsiteX5" fmla="*/ 199 w 54032"/>
                <a:gd name="connsiteY5" fmla="*/ 161546 h 169291"/>
                <a:gd name="connsiteX6" fmla="*/ 199 w 54032"/>
                <a:gd name="connsiteY6" fmla="*/ 169391 h 169291"/>
                <a:gd name="connsiteX7" fmla="*/ 27972 w 54032"/>
                <a:gd name="connsiteY7" fmla="*/ 168632 h 169291"/>
                <a:gd name="connsiteX8" fmla="*/ 54231 w 54032"/>
                <a:gd name="connsiteY8" fmla="*/ 169391 h 169291"/>
                <a:gd name="connsiteX9" fmla="*/ 54231 w 54032"/>
                <a:gd name="connsiteY9" fmla="*/ 161546 h 169291"/>
                <a:gd name="connsiteX10" fmla="*/ 36557 w 54032"/>
                <a:gd name="connsiteY10" fmla="*/ 150412 h 169291"/>
                <a:gd name="connsiteX11" fmla="*/ 36557 w 54032"/>
                <a:gd name="connsiteY11" fmla="*/ 57542 h 169291"/>
                <a:gd name="connsiteX12" fmla="*/ 37567 w 54032"/>
                <a:gd name="connsiteY12" fmla="*/ 13511 h 169291"/>
                <a:gd name="connsiteX13" fmla="*/ 24185 w 54032"/>
                <a:gd name="connsiteY13" fmla="*/ 100 h 169291"/>
                <a:gd name="connsiteX14" fmla="*/ 10803 w 54032"/>
                <a:gd name="connsiteY14" fmla="*/ 13511 h 169291"/>
                <a:gd name="connsiteX15" fmla="*/ 24185 w 54032"/>
                <a:gd name="connsiteY15" fmla="*/ 26923 h 169291"/>
                <a:gd name="connsiteX16" fmla="*/ 37567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557" y="57542"/>
                  </a:moveTo>
                  <a:lnTo>
                    <a:pt x="1209" y="60326"/>
                  </a:lnTo>
                  <a:lnTo>
                    <a:pt x="1209" y="68170"/>
                  </a:lnTo>
                  <a:cubicBezTo>
                    <a:pt x="17620" y="68170"/>
                    <a:pt x="19893" y="69689"/>
                    <a:pt x="19893" y="82088"/>
                  </a:cubicBezTo>
                  <a:lnTo>
                    <a:pt x="19893" y="150159"/>
                  </a:lnTo>
                  <a:cubicBezTo>
                    <a:pt x="19893" y="161546"/>
                    <a:pt x="17115" y="161546"/>
                    <a:pt x="199" y="161546"/>
                  </a:cubicBezTo>
                  <a:lnTo>
                    <a:pt x="199" y="169391"/>
                  </a:lnTo>
                  <a:cubicBezTo>
                    <a:pt x="8278" y="169138"/>
                    <a:pt x="21912" y="168632"/>
                    <a:pt x="27972" y="168632"/>
                  </a:cubicBezTo>
                  <a:cubicBezTo>
                    <a:pt x="36809" y="168632"/>
                    <a:pt x="45646" y="169138"/>
                    <a:pt x="54231" y="169391"/>
                  </a:cubicBezTo>
                  <a:lnTo>
                    <a:pt x="54231" y="161546"/>
                  </a:lnTo>
                  <a:cubicBezTo>
                    <a:pt x="37567" y="161546"/>
                    <a:pt x="36557" y="160281"/>
                    <a:pt x="36557" y="150412"/>
                  </a:cubicBezTo>
                  <a:lnTo>
                    <a:pt x="36557" y="57542"/>
                  </a:lnTo>
                  <a:close/>
                  <a:moveTo>
                    <a:pt x="37567" y="13511"/>
                  </a:moveTo>
                  <a:cubicBezTo>
                    <a:pt x="37567" y="5414"/>
                    <a:pt x="31254" y="100"/>
                    <a:pt x="24185" y="100"/>
                  </a:cubicBezTo>
                  <a:cubicBezTo>
                    <a:pt x="16358" y="100"/>
                    <a:pt x="10803" y="6932"/>
                    <a:pt x="10803" y="13511"/>
                  </a:cubicBezTo>
                  <a:cubicBezTo>
                    <a:pt x="10803" y="20344"/>
                    <a:pt x="16358" y="26923"/>
                    <a:pt x="24185" y="26923"/>
                  </a:cubicBezTo>
                  <a:cubicBezTo>
                    <a:pt x="31254" y="26923"/>
                    <a:pt x="37567" y="21609"/>
                    <a:pt x="37567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A6316455-8C74-D551-4E0A-E10763757C6A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5847419" y="4269177"/>
              <a:ext cx="79028" cy="158409"/>
            </a:xfrm>
            <a:custGeom>
              <a:avLst/>
              <a:gdLst>
                <a:gd name="connsiteX0" fmla="*/ 39084 w 79028"/>
                <a:gd name="connsiteY0" fmla="*/ 54506 h 158409"/>
                <a:gd name="connsiteX1" fmla="*/ 75190 w 79028"/>
                <a:gd name="connsiteY1" fmla="*/ 54506 h 158409"/>
                <a:gd name="connsiteX2" fmla="*/ 75190 w 79028"/>
                <a:gd name="connsiteY2" fmla="*/ 46661 h 158409"/>
                <a:gd name="connsiteX3" fmla="*/ 39084 w 79028"/>
                <a:gd name="connsiteY3" fmla="*/ 46661 h 158409"/>
                <a:gd name="connsiteX4" fmla="*/ 39084 w 79028"/>
                <a:gd name="connsiteY4" fmla="*/ 100 h 158409"/>
                <a:gd name="connsiteX5" fmla="*/ 32772 w 79028"/>
                <a:gd name="connsiteY5" fmla="*/ 100 h 158409"/>
                <a:gd name="connsiteX6" fmla="*/ 201 w 79028"/>
                <a:gd name="connsiteY6" fmla="*/ 48938 h 158409"/>
                <a:gd name="connsiteX7" fmla="*/ 201 w 79028"/>
                <a:gd name="connsiteY7" fmla="*/ 54506 h 158409"/>
                <a:gd name="connsiteX8" fmla="*/ 21663 w 79028"/>
                <a:gd name="connsiteY8" fmla="*/ 54506 h 158409"/>
                <a:gd name="connsiteX9" fmla="*/ 21663 w 79028"/>
                <a:gd name="connsiteY9" fmla="*/ 124348 h 158409"/>
                <a:gd name="connsiteX10" fmla="*/ 54233 w 79028"/>
                <a:gd name="connsiteY10" fmla="*/ 158510 h 158409"/>
                <a:gd name="connsiteX11" fmla="*/ 79230 w 79028"/>
                <a:gd name="connsiteY11" fmla="*/ 124348 h 158409"/>
                <a:gd name="connsiteX12" fmla="*/ 79230 w 79028"/>
                <a:gd name="connsiteY12" fmla="*/ 109924 h 158409"/>
                <a:gd name="connsiteX13" fmla="*/ 72917 w 79028"/>
                <a:gd name="connsiteY13" fmla="*/ 109924 h 158409"/>
                <a:gd name="connsiteX14" fmla="*/ 72917 w 79028"/>
                <a:gd name="connsiteY14" fmla="*/ 123842 h 158409"/>
                <a:gd name="connsiteX15" fmla="*/ 56001 w 79028"/>
                <a:gd name="connsiteY15" fmla="*/ 152183 h 158409"/>
                <a:gd name="connsiteX16" fmla="*/ 39084 w 79028"/>
                <a:gd name="connsiteY16" fmla="*/ 124854 h 158409"/>
                <a:gd name="connsiteX17" fmla="*/ 39084 w 79028"/>
                <a:gd name="connsiteY17" fmla="*/ 5450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084" y="54506"/>
                  </a:moveTo>
                  <a:lnTo>
                    <a:pt x="75190" y="54506"/>
                  </a:lnTo>
                  <a:lnTo>
                    <a:pt x="75190" y="46661"/>
                  </a:lnTo>
                  <a:lnTo>
                    <a:pt x="39084" y="46661"/>
                  </a:lnTo>
                  <a:lnTo>
                    <a:pt x="39084" y="100"/>
                  </a:lnTo>
                  <a:lnTo>
                    <a:pt x="32772" y="100"/>
                  </a:lnTo>
                  <a:cubicBezTo>
                    <a:pt x="32520" y="20850"/>
                    <a:pt x="24945" y="47926"/>
                    <a:pt x="201" y="48938"/>
                  </a:cubicBezTo>
                  <a:lnTo>
                    <a:pt x="201" y="54506"/>
                  </a:lnTo>
                  <a:lnTo>
                    <a:pt x="21663" y="54506"/>
                  </a:lnTo>
                  <a:lnTo>
                    <a:pt x="21663" y="124348"/>
                  </a:lnTo>
                  <a:cubicBezTo>
                    <a:pt x="21663" y="155473"/>
                    <a:pt x="45144" y="158510"/>
                    <a:pt x="54233" y="158510"/>
                  </a:cubicBezTo>
                  <a:cubicBezTo>
                    <a:pt x="72160" y="158510"/>
                    <a:pt x="79230" y="140543"/>
                    <a:pt x="79230" y="124348"/>
                  </a:cubicBezTo>
                  <a:lnTo>
                    <a:pt x="79230" y="109924"/>
                  </a:lnTo>
                  <a:lnTo>
                    <a:pt x="72917" y="109924"/>
                  </a:lnTo>
                  <a:lnTo>
                    <a:pt x="72917" y="123842"/>
                  </a:lnTo>
                  <a:cubicBezTo>
                    <a:pt x="72917" y="142567"/>
                    <a:pt x="65343" y="152183"/>
                    <a:pt x="56001" y="152183"/>
                  </a:cubicBezTo>
                  <a:cubicBezTo>
                    <a:pt x="39084" y="152183"/>
                    <a:pt x="39084" y="129156"/>
                    <a:pt x="39084" y="124854"/>
                  </a:cubicBezTo>
                  <a:lnTo>
                    <a:pt x="39084" y="54506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4CC15490-6378-34B2-F72D-4CA5E6B985C8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938595" y="4315738"/>
              <a:ext cx="123465" cy="160940"/>
            </a:xfrm>
            <a:custGeom>
              <a:avLst/>
              <a:gdLst>
                <a:gd name="connsiteX0" fmla="*/ 100190 w 123465"/>
                <a:gd name="connsiteY0" fmla="*/ 24139 h 160940"/>
                <a:gd name="connsiteX1" fmla="*/ 123671 w 123465"/>
                <a:gd name="connsiteY1" fmla="*/ 7944 h 160940"/>
                <a:gd name="connsiteX2" fmla="*/ 123671 w 123465"/>
                <a:gd name="connsiteY2" fmla="*/ 100 h 160940"/>
                <a:gd name="connsiteX3" fmla="*/ 104734 w 123465"/>
                <a:gd name="connsiteY3" fmla="*/ 859 h 160940"/>
                <a:gd name="connsiteX4" fmla="*/ 82768 w 123465"/>
                <a:gd name="connsiteY4" fmla="*/ 100 h 160940"/>
                <a:gd name="connsiteX5" fmla="*/ 82768 w 123465"/>
                <a:gd name="connsiteY5" fmla="*/ 7944 h 160940"/>
                <a:gd name="connsiteX6" fmla="*/ 94635 w 123465"/>
                <a:gd name="connsiteY6" fmla="*/ 18825 h 160940"/>
                <a:gd name="connsiteX7" fmla="*/ 93120 w 123465"/>
                <a:gd name="connsiteY7" fmla="*/ 24899 h 160940"/>
                <a:gd name="connsiteX8" fmla="*/ 67619 w 123465"/>
                <a:gd name="connsiteY8" fmla="*/ 87149 h 160940"/>
                <a:gd name="connsiteX9" fmla="*/ 39593 w 123465"/>
                <a:gd name="connsiteY9" fmla="*/ 19078 h 160940"/>
                <a:gd name="connsiteX10" fmla="*/ 38078 w 123465"/>
                <a:gd name="connsiteY10" fmla="*/ 14524 h 160940"/>
                <a:gd name="connsiteX11" fmla="*/ 52217 w 123465"/>
                <a:gd name="connsiteY11" fmla="*/ 7944 h 160940"/>
                <a:gd name="connsiteX12" fmla="*/ 52217 w 123465"/>
                <a:gd name="connsiteY12" fmla="*/ 100 h 160940"/>
                <a:gd name="connsiteX13" fmla="*/ 24696 w 123465"/>
                <a:gd name="connsiteY13" fmla="*/ 859 h 160940"/>
                <a:gd name="connsiteX14" fmla="*/ 205 w 123465"/>
                <a:gd name="connsiteY14" fmla="*/ 100 h 160940"/>
                <a:gd name="connsiteX15" fmla="*/ 205 w 123465"/>
                <a:gd name="connsiteY15" fmla="*/ 7944 h 160940"/>
                <a:gd name="connsiteX16" fmla="*/ 20656 w 123465"/>
                <a:gd name="connsiteY16" fmla="*/ 16801 h 160940"/>
                <a:gd name="connsiteX17" fmla="*/ 58529 w 123465"/>
                <a:gd name="connsiteY17" fmla="*/ 109165 h 160940"/>
                <a:gd name="connsiteX18" fmla="*/ 52217 w 123465"/>
                <a:gd name="connsiteY18" fmla="*/ 124095 h 160940"/>
                <a:gd name="connsiteX19" fmla="*/ 23434 w 123465"/>
                <a:gd name="connsiteY19" fmla="*/ 155473 h 160940"/>
                <a:gd name="connsiteX20" fmla="*/ 11567 w 123465"/>
                <a:gd name="connsiteY20" fmla="*/ 150918 h 160940"/>
                <a:gd name="connsiteX21" fmla="*/ 21414 w 123465"/>
                <a:gd name="connsiteY21" fmla="*/ 140290 h 160940"/>
                <a:gd name="connsiteX22" fmla="*/ 10809 w 123465"/>
                <a:gd name="connsiteY22" fmla="*/ 129662 h 160940"/>
                <a:gd name="connsiteX23" fmla="*/ 205 w 123465"/>
                <a:gd name="connsiteY23" fmla="*/ 140543 h 160940"/>
                <a:gd name="connsiteX24" fmla="*/ 23434 w 123465"/>
                <a:gd name="connsiteY24" fmla="*/ 161040 h 160940"/>
                <a:gd name="connsiteX25" fmla="*/ 55752 w 123465"/>
                <a:gd name="connsiteY25" fmla="*/ 132192 h 160940"/>
                <a:gd name="connsiteX26" fmla="*/ 100190 w 123465"/>
                <a:gd name="connsiteY26" fmla="*/ 24139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3465" h="160940">
                  <a:moveTo>
                    <a:pt x="100190" y="24139"/>
                  </a:moveTo>
                  <a:cubicBezTo>
                    <a:pt x="106754" y="8197"/>
                    <a:pt x="119631" y="7944"/>
                    <a:pt x="123671" y="7944"/>
                  </a:cubicBezTo>
                  <a:lnTo>
                    <a:pt x="123671" y="100"/>
                  </a:lnTo>
                  <a:cubicBezTo>
                    <a:pt x="117864" y="606"/>
                    <a:pt x="110541" y="859"/>
                    <a:pt x="104734" y="859"/>
                  </a:cubicBezTo>
                  <a:cubicBezTo>
                    <a:pt x="100190" y="859"/>
                    <a:pt x="88323" y="353"/>
                    <a:pt x="82768" y="100"/>
                  </a:cubicBezTo>
                  <a:lnTo>
                    <a:pt x="82768" y="7944"/>
                  </a:lnTo>
                  <a:cubicBezTo>
                    <a:pt x="90595" y="8197"/>
                    <a:pt x="94635" y="12499"/>
                    <a:pt x="94635" y="18825"/>
                  </a:cubicBezTo>
                  <a:cubicBezTo>
                    <a:pt x="94635" y="21356"/>
                    <a:pt x="94382" y="21862"/>
                    <a:pt x="93120" y="24899"/>
                  </a:cubicBezTo>
                  <a:lnTo>
                    <a:pt x="67619" y="87149"/>
                  </a:lnTo>
                  <a:lnTo>
                    <a:pt x="39593" y="19078"/>
                  </a:lnTo>
                  <a:cubicBezTo>
                    <a:pt x="38583" y="16548"/>
                    <a:pt x="38078" y="15536"/>
                    <a:pt x="38078" y="14524"/>
                  </a:cubicBezTo>
                  <a:cubicBezTo>
                    <a:pt x="38078" y="7944"/>
                    <a:pt x="47420" y="7944"/>
                    <a:pt x="52217" y="7944"/>
                  </a:cubicBezTo>
                  <a:lnTo>
                    <a:pt x="52217" y="100"/>
                  </a:lnTo>
                  <a:cubicBezTo>
                    <a:pt x="45653" y="353"/>
                    <a:pt x="28988" y="859"/>
                    <a:pt x="24696" y="859"/>
                  </a:cubicBezTo>
                  <a:cubicBezTo>
                    <a:pt x="17879" y="859"/>
                    <a:pt x="7780" y="606"/>
                    <a:pt x="205" y="100"/>
                  </a:cubicBezTo>
                  <a:lnTo>
                    <a:pt x="205" y="7944"/>
                  </a:lnTo>
                  <a:cubicBezTo>
                    <a:pt x="12324" y="7944"/>
                    <a:pt x="17122" y="7944"/>
                    <a:pt x="20656" y="16801"/>
                  </a:cubicBezTo>
                  <a:lnTo>
                    <a:pt x="58529" y="109165"/>
                  </a:lnTo>
                  <a:cubicBezTo>
                    <a:pt x="57267" y="112454"/>
                    <a:pt x="53732" y="120805"/>
                    <a:pt x="52217" y="124095"/>
                  </a:cubicBezTo>
                  <a:cubicBezTo>
                    <a:pt x="46662" y="138012"/>
                    <a:pt x="39593" y="155473"/>
                    <a:pt x="23434" y="155473"/>
                  </a:cubicBezTo>
                  <a:cubicBezTo>
                    <a:pt x="22171" y="155473"/>
                    <a:pt x="16364" y="155473"/>
                    <a:pt x="11567" y="150918"/>
                  </a:cubicBezTo>
                  <a:cubicBezTo>
                    <a:pt x="19394" y="149906"/>
                    <a:pt x="21414" y="144339"/>
                    <a:pt x="21414" y="140290"/>
                  </a:cubicBezTo>
                  <a:cubicBezTo>
                    <a:pt x="21414" y="133711"/>
                    <a:pt x="16617" y="129662"/>
                    <a:pt x="10809" y="129662"/>
                  </a:cubicBezTo>
                  <a:cubicBezTo>
                    <a:pt x="5760" y="129662"/>
                    <a:pt x="205" y="132951"/>
                    <a:pt x="205" y="140543"/>
                  </a:cubicBezTo>
                  <a:cubicBezTo>
                    <a:pt x="205" y="151930"/>
                    <a:pt x="10809" y="161040"/>
                    <a:pt x="23434" y="161040"/>
                  </a:cubicBezTo>
                  <a:cubicBezTo>
                    <a:pt x="39340" y="161040"/>
                    <a:pt x="49692" y="146616"/>
                    <a:pt x="55752" y="132192"/>
                  </a:cubicBezTo>
                  <a:lnTo>
                    <a:pt x="100190" y="24139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A36A411-54D3-8FEE-2499-1929F68DD608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6160275" y="4300555"/>
              <a:ext cx="121950" cy="121970"/>
            </a:xfrm>
            <a:custGeom>
              <a:avLst/>
              <a:gdLst>
                <a:gd name="connsiteX0" fmla="*/ 61314 w 121950"/>
                <a:gd name="connsiteY0" fmla="*/ 53999 h 121970"/>
                <a:gd name="connsiteX1" fmla="*/ 10817 w 121950"/>
                <a:gd name="connsiteY1" fmla="*/ 3642 h 121970"/>
                <a:gd name="connsiteX2" fmla="*/ 5262 w 121950"/>
                <a:gd name="connsiteY2" fmla="*/ 100 h 121970"/>
                <a:gd name="connsiteX3" fmla="*/ 212 w 121950"/>
                <a:gd name="connsiteY3" fmla="*/ 5161 h 121970"/>
                <a:gd name="connsiteX4" fmla="*/ 3495 w 121950"/>
                <a:gd name="connsiteY4" fmla="*/ 10222 h 121970"/>
                <a:gd name="connsiteX5" fmla="*/ 53992 w 121950"/>
                <a:gd name="connsiteY5" fmla="*/ 61085 h 121970"/>
                <a:gd name="connsiteX6" fmla="*/ 3495 w 121950"/>
                <a:gd name="connsiteY6" fmla="*/ 111948 h 121970"/>
                <a:gd name="connsiteX7" fmla="*/ 212 w 121950"/>
                <a:gd name="connsiteY7" fmla="*/ 117009 h 121970"/>
                <a:gd name="connsiteX8" fmla="*/ 5262 w 121950"/>
                <a:gd name="connsiteY8" fmla="*/ 122070 h 121970"/>
                <a:gd name="connsiteX9" fmla="*/ 10817 w 121950"/>
                <a:gd name="connsiteY9" fmla="*/ 118528 h 121970"/>
                <a:gd name="connsiteX10" fmla="*/ 61062 w 121950"/>
                <a:gd name="connsiteY10" fmla="*/ 68170 h 121970"/>
                <a:gd name="connsiteX11" fmla="*/ 113326 w 121950"/>
                <a:gd name="connsiteY11" fmla="*/ 120552 h 121970"/>
                <a:gd name="connsiteX12" fmla="*/ 117114 w 121950"/>
                <a:gd name="connsiteY12" fmla="*/ 122070 h 121970"/>
                <a:gd name="connsiteX13" fmla="*/ 122163 w 121950"/>
                <a:gd name="connsiteY13" fmla="*/ 117009 h 121970"/>
                <a:gd name="connsiteX14" fmla="*/ 121406 w 121950"/>
                <a:gd name="connsiteY14" fmla="*/ 114226 h 121970"/>
                <a:gd name="connsiteX15" fmla="*/ 68384 w 121950"/>
                <a:gd name="connsiteY15" fmla="*/ 61085 h 121970"/>
                <a:gd name="connsiteX16" fmla="*/ 114589 w 121950"/>
                <a:gd name="connsiteY16" fmla="*/ 14777 h 121970"/>
                <a:gd name="connsiteX17" fmla="*/ 120901 w 121950"/>
                <a:gd name="connsiteY17" fmla="*/ 8450 h 121970"/>
                <a:gd name="connsiteX18" fmla="*/ 122163 w 121950"/>
                <a:gd name="connsiteY18" fmla="*/ 5161 h 121970"/>
                <a:gd name="connsiteX19" fmla="*/ 117114 w 121950"/>
                <a:gd name="connsiteY19" fmla="*/ 100 h 121970"/>
                <a:gd name="connsiteX20" fmla="*/ 111306 w 121950"/>
                <a:gd name="connsiteY20" fmla="*/ 3895 h 121970"/>
                <a:gd name="connsiteX21" fmla="*/ 61314 w 121950"/>
                <a:gd name="connsiteY21" fmla="*/ 53999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50" h="121970">
                  <a:moveTo>
                    <a:pt x="61314" y="53999"/>
                  </a:moveTo>
                  <a:lnTo>
                    <a:pt x="10817" y="3642"/>
                  </a:lnTo>
                  <a:cubicBezTo>
                    <a:pt x="7787" y="606"/>
                    <a:pt x="7282" y="100"/>
                    <a:pt x="5262" y="100"/>
                  </a:cubicBezTo>
                  <a:cubicBezTo>
                    <a:pt x="2737" y="100"/>
                    <a:pt x="212" y="2377"/>
                    <a:pt x="212" y="5161"/>
                  </a:cubicBezTo>
                  <a:cubicBezTo>
                    <a:pt x="212" y="6932"/>
                    <a:pt x="717" y="7438"/>
                    <a:pt x="3495" y="10222"/>
                  </a:cubicBezTo>
                  <a:lnTo>
                    <a:pt x="53992" y="61085"/>
                  </a:lnTo>
                  <a:lnTo>
                    <a:pt x="3495" y="111948"/>
                  </a:lnTo>
                  <a:cubicBezTo>
                    <a:pt x="717" y="114732"/>
                    <a:pt x="212" y="115238"/>
                    <a:pt x="212" y="117009"/>
                  </a:cubicBezTo>
                  <a:cubicBezTo>
                    <a:pt x="212" y="119793"/>
                    <a:pt x="2737" y="122070"/>
                    <a:pt x="5262" y="122070"/>
                  </a:cubicBezTo>
                  <a:cubicBezTo>
                    <a:pt x="7282" y="122070"/>
                    <a:pt x="7787" y="121564"/>
                    <a:pt x="10817" y="118528"/>
                  </a:cubicBezTo>
                  <a:lnTo>
                    <a:pt x="61062" y="68170"/>
                  </a:lnTo>
                  <a:lnTo>
                    <a:pt x="113326" y="120552"/>
                  </a:lnTo>
                  <a:cubicBezTo>
                    <a:pt x="113831" y="120805"/>
                    <a:pt x="115599" y="122070"/>
                    <a:pt x="117114" y="122070"/>
                  </a:cubicBezTo>
                  <a:cubicBezTo>
                    <a:pt x="120143" y="122070"/>
                    <a:pt x="122163" y="119793"/>
                    <a:pt x="122163" y="117009"/>
                  </a:cubicBezTo>
                  <a:cubicBezTo>
                    <a:pt x="122163" y="116503"/>
                    <a:pt x="122163" y="115491"/>
                    <a:pt x="121406" y="114226"/>
                  </a:cubicBezTo>
                  <a:cubicBezTo>
                    <a:pt x="121153" y="113720"/>
                    <a:pt x="81008" y="73991"/>
                    <a:pt x="68384" y="61085"/>
                  </a:cubicBezTo>
                  <a:lnTo>
                    <a:pt x="114589" y="14777"/>
                  </a:lnTo>
                  <a:cubicBezTo>
                    <a:pt x="115851" y="13258"/>
                    <a:pt x="119638" y="9969"/>
                    <a:pt x="120901" y="8450"/>
                  </a:cubicBezTo>
                  <a:cubicBezTo>
                    <a:pt x="121153" y="7944"/>
                    <a:pt x="122163" y="6932"/>
                    <a:pt x="122163" y="5161"/>
                  </a:cubicBezTo>
                  <a:cubicBezTo>
                    <a:pt x="122163" y="2377"/>
                    <a:pt x="120143" y="100"/>
                    <a:pt x="117114" y="100"/>
                  </a:cubicBezTo>
                  <a:cubicBezTo>
                    <a:pt x="115094" y="100"/>
                    <a:pt x="114084" y="1112"/>
                    <a:pt x="111306" y="3895"/>
                  </a:cubicBezTo>
                  <a:lnTo>
                    <a:pt x="61314" y="53999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158EC44-027D-67E1-FD8A-9D8441F26DD5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6389785" y="4246402"/>
              <a:ext cx="111851" cy="183968"/>
            </a:xfrm>
            <a:custGeom>
              <a:avLst/>
              <a:gdLst>
                <a:gd name="connsiteX0" fmla="*/ 74201 w 111851"/>
                <a:gd name="connsiteY0" fmla="*/ 80317 h 183968"/>
                <a:gd name="connsiteX1" fmla="*/ 41883 w 111851"/>
                <a:gd name="connsiteY1" fmla="*/ 72472 h 183968"/>
                <a:gd name="connsiteX2" fmla="*/ 16382 w 111851"/>
                <a:gd name="connsiteY2" fmla="*/ 40335 h 183968"/>
                <a:gd name="connsiteX3" fmla="*/ 49710 w 111851"/>
                <a:gd name="connsiteY3" fmla="*/ 7185 h 183968"/>
                <a:gd name="connsiteX4" fmla="*/ 98945 w 111851"/>
                <a:gd name="connsiteY4" fmla="*/ 60073 h 183968"/>
                <a:gd name="connsiteX5" fmla="*/ 101974 w 111851"/>
                <a:gd name="connsiteY5" fmla="*/ 63109 h 183968"/>
                <a:gd name="connsiteX6" fmla="*/ 105257 w 111851"/>
                <a:gd name="connsiteY6" fmla="*/ 57036 h 183968"/>
                <a:gd name="connsiteX7" fmla="*/ 105257 w 111851"/>
                <a:gd name="connsiteY7" fmla="*/ 6173 h 183968"/>
                <a:gd name="connsiteX8" fmla="*/ 102479 w 111851"/>
                <a:gd name="connsiteY8" fmla="*/ 100 h 183968"/>
                <a:gd name="connsiteX9" fmla="*/ 98692 w 111851"/>
                <a:gd name="connsiteY9" fmla="*/ 3389 h 183968"/>
                <a:gd name="connsiteX10" fmla="*/ 89855 w 111851"/>
                <a:gd name="connsiteY10" fmla="*/ 17813 h 183968"/>
                <a:gd name="connsiteX11" fmla="*/ 49457 w 111851"/>
                <a:gd name="connsiteY11" fmla="*/ 100 h 183968"/>
                <a:gd name="connsiteX12" fmla="*/ 222 w 111851"/>
                <a:gd name="connsiteY12" fmla="*/ 49192 h 183968"/>
                <a:gd name="connsiteX13" fmla="*/ 33298 w 111851"/>
                <a:gd name="connsiteY13" fmla="*/ 95500 h 183968"/>
                <a:gd name="connsiteX14" fmla="*/ 66626 w 111851"/>
                <a:gd name="connsiteY14" fmla="*/ 103851 h 183968"/>
                <a:gd name="connsiteX15" fmla="*/ 88088 w 111851"/>
                <a:gd name="connsiteY15" fmla="*/ 116756 h 183968"/>
                <a:gd name="connsiteX16" fmla="*/ 95915 w 111851"/>
                <a:gd name="connsiteY16" fmla="*/ 140037 h 183968"/>
                <a:gd name="connsiteX17" fmla="*/ 62082 w 111851"/>
                <a:gd name="connsiteY17" fmla="*/ 176223 h 183968"/>
                <a:gd name="connsiteX18" fmla="*/ 22189 w 111851"/>
                <a:gd name="connsiteY18" fmla="*/ 162558 h 183968"/>
                <a:gd name="connsiteX19" fmla="*/ 6535 w 111851"/>
                <a:gd name="connsiteY19" fmla="*/ 123589 h 183968"/>
                <a:gd name="connsiteX20" fmla="*/ 3505 w 111851"/>
                <a:gd name="connsiteY20" fmla="*/ 121058 h 183968"/>
                <a:gd name="connsiteX21" fmla="*/ 222 w 111851"/>
                <a:gd name="connsiteY21" fmla="*/ 127384 h 183968"/>
                <a:gd name="connsiteX22" fmla="*/ 222 w 111851"/>
                <a:gd name="connsiteY22" fmla="*/ 177995 h 183968"/>
                <a:gd name="connsiteX23" fmla="*/ 3000 w 111851"/>
                <a:gd name="connsiteY23" fmla="*/ 184068 h 183968"/>
                <a:gd name="connsiteX24" fmla="*/ 6787 w 111851"/>
                <a:gd name="connsiteY24" fmla="*/ 180778 h 183968"/>
                <a:gd name="connsiteX25" fmla="*/ 15877 w 111851"/>
                <a:gd name="connsiteY25" fmla="*/ 166354 h 183968"/>
                <a:gd name="connsiteX26" fmla="*/ 62334 w 111851"/>
                <a:gd name="connsiteY26" fmla="*/ 184068 h 183968"/>
                <a:gd name="connsiteX27" fmla="*/ 112074 w 111851"/>
                <a:gd name="connsiteY27" fmla="*/ 131433 h 183968"/>
                <a:gd name="connsiteX28" fmla="*/ 74201 w 111851"/>
                <a:gd name="connsiteY28" fmla="*/ 80317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1851" h="183968">
                  <a:moveTo>
                    <a:pt x="74201" y="80317"/>
                  </a:moveTo>
                  <a:lnTo>
                    <a:pt x="41883" y="72472"/>
                  </a:lnTo>
                  <a:cubicBezTo>
                    <a:pt x="26229" y="68676"/>
                    <a:pt x="16382" y="55012"/>
                    <a:pt x="16382" y="40335"/>
                  </a:cubicBezTo>
                  <a:cubicBezTo>
                    <a:pt x="16382" y="22621"/>
                    <a:pt x="30016" y="7185"/>
                    <a:pt x="49710" y="7185"/>
                  </a:cubicBezTo>
                  <a:cubicBezTo>
                    <a:pt x="91875" y="7185"/>
                    <a:pt x="97430" y="48685"/>
                    <a:pt x="98945" y="60073"/>
                  </a:cubicBezTo>
                  <a:cubicBezTo>
                    <a:pt x="99197" y="61591"/>
                    <a:pt x="99197" y="63109"/>
                    <a:pt x="101974" y="63109"/>
                  </a:cubicBezTo>
                  <a:cubicBezTo>
                    <a:pt x="105257" y="63109"/>
                    <a:pt x="105257" y="61844"/>
                    <a:pt x="105257" y="57036"/>
                  </a:cubicBezTo>
                  <a:lnTo>
                    <a:pt x="105257" y="6173"/>
                  </a:lnTo>
                  <a:cubicBezTo>
                    <a:pt x="105257" y="1871"/>
                    <a:pt x="105257" y="100"/>
                    <a:pt x="102479" y="100"/>
                  </a:cubicBezTo>
                  <a:cubicBezTo>
                    <a:pt x="100712" y="100"/>
                    <a:pt x="100459" y="353"/>
                    <a:pt x="98692" y="3389"/>
                  </a:cubicBezTo>
                  <a:lnTo>
                    <a:pt x="89855" y="17813"/>
                  </a:lnTo>
                  <a:cubicBezTo>
                    <a:pt x="82280" y="10475"/>
                    <a:pt x="71929" y="100"/>
                    <a:pt x="49457" y="100"/>
                  </a:cubicBezTo>
                  <a:cubicBezTo>
                    <a:pt x="21431" y="100"/>
                    <a:pt x="222" y="22368"/>
                    <a:pt x="222" y="49192"/>
                  </a:cubicBezTo>
                  <a:cubicBezTo>
                    <a:pt x="222" y="70195"/>
                    <a:pt x="13604" y="88668"/>
                    <a:pt x="33298" y="95500"/>
                  </a:cubicBezTo>
                  <a:cubicBezTo>
                    <a:pt x="36075" y="96512"/>
                    <a:pt x="48952" y="99549"/>
                    <a:pt x="66626" y="103851"/>
                  </a:cubicBezTo>
                  <a:cubicBezTo>
                    <a:pt x="73443" y="105622"/>
                    <a:pt x="81018" y="107393"/>
                    <a:pt x="88088" y="116756"/>
                  </a:cubicBezTo>
                  <a:cubicBezTo>
                    <a:pt x="93390" y="123335"/>
                    <a:pt x="95915" y="131686"/>
                    <a:pt x="95915" y="140037"/>
                  </a:cubicBezTo>
                  <a:cubicBezTo>
                    <a:pt x="95915" y="158003"/>
                    <a:pt x="83290" y="176223"/>
                    <a:pt x="62082" y="176223"/>
                  </a:cubicBezTo>
                  <a:cubicBezTo>
                    <a:pt x="54759" y="176223"/>
                    <a:pt x="35570" y="174958"/>
                    <a:pt x="22189" y="162558"/>
                  </a:cubicBezTo>
                  <a:cubicBezTo>
                    <a:pt x="7545" y="148894"/>
                    <a:pt x="6787" y="132698"/>
                    <a:pt x="6535" y="123589"/>
                  </a:cubicBezTo>
                  <a:cubicBezTo>
                    <a:pt x="6282" y="121058"/>
                    <a:pt x="4262" y="121058"/>
                    <a:pt x="3505" y="121058"/>
                  </a:cubicBezTo>
                  <a:cubicBezTo>
                    <a:pt x="222" y="121058"/>
                    <a:pt x="222" y="122829"/>
                    <a:pt x="222" y="127384"/>
                  </a:cubicBezTo>
                  <a:lnTo>
                    <a:pt x="222" y="177995"/>
                  </a:lnTo>
                  <a:cubicBezTo>
                    <a:pt x="222" y="182296"/>
                    <a:pt x="222" y="184068"/>
                    <a:pt x="3000" y="184068"/>
                  </a:cubicBezTo>
                  <a:cubicBezTo>
                    <a:pt x="4767" y="184068"/>
                    <a:pt x="5020" y="183562"/>
                    <a:pt x="6787" y="180778"/>
                  </a:cubicBezTo>
                  <a:cubicBezTo>
                    <a:pt x="6787" y="180525"/>
                    <a:pt x="7545" y="179766"/>
                    <a:pt x="15877" y="166354"/>
                  </a:cubicBezTo>
                  <a:cubicBezTo>
                    <a:pt x="23704" y="174958"/>
                    <a:pt x="39863" y="184068"/>
                    <a:pt x="62334" y="184068"/>
                  </a:cubicBezTo>
                  <a:cubicBezTo>
                    <a:pt x="91875" y="184068"/>
                    <a:pt x="112074" y="159269"/>
                    <a:pt x="112074" y="131433"/>
                  </a:cubicBezTo>
                  <a:cubicBezTo>
                    <a:pt x="112074" y="106128"/>
                    <a:pt x="95410" y="85378"/>
                    <a:pt x="74201" y="8031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9D80233-F260-242B-D711-73F1AE61A5D6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6526520" y="4311436"/>
              <a:ext cx="113871" cy="116150"/>
            </a:xfrm>
            <a:custGeom>
              <a:avLst/>
              <a:gdLst>
                <a:gd name="connsiteX0" fmla="*/ 73701 w 113871"/>
                <a:gd name="connsiteY0" fmla="*/ 94235 h 116150"/>
                <a:gd name="connsiteX1" fmla="*/ 93395 w 113871"/>
                <a:gd name="connsiteY1" fmla="*/ 114985 h 116150"/>
                <a:gd name="connsiteX2" fmla="*/ 114099 w 113871"/>
                <a:gd name="connsiteY2" fmla="*/ 90945 h 116150"/>
                <a:gd name="connsiteX3" fmla="*/ 114099 w 113871"/>
                <a:gd name="connsiteY3" fmla="*/ 76774 h 116150"/>
                <a:gd name="connsiteX4" fmla="*/ 107787 w 113871"/>
                <a:gd name="connsiteY4" fmla="*/ 76774 h 116150"/>
                <a:gd name="connsiteX5" fmla="*/ 107787 w 113871"/>
                <a:gd name="connsiteY5" fmla="*/ 90945 h 116150"/>
                <a:gd name="connsiteX6" fmla="*/ 98698 w 113871"/>
                <a:gd name="connsiteY6" fmla="*/ 107140 h 116150"/>
                <a:gd name="connsiteX7" fmla="*/ 89356 w 113871"/>
                <a:gd name="connsiteY7" fmla="*/ 94488 h 116150"/>
                <a:gd name="connsiteX8" fmla="*/ 89356 w 113871"/>
                <a:gd name="connsiteY8" fmla="*/ 43877 h 116150"/>
                <a:gd name="connsiteX9" fmla="*/ 80266 w 113871"/>
                <a:gd name="connsiteY9" fmla="*/ 14017 h 116150"/>
                <a:gd name="connsiteX10" fmla="*/ 45675 w 113871"/>
                <a:gd name="connsiteY10" fmla="*/ 100 h 116150"/>
                <a:gd name="connsiteX11" fmla="*/ 7550 w 113871"/>
                <a:gd name="connsiteY11" fmla="*/ 28694 h 116150"/>
                <a:gd name="connsiteX12" fmla="*/ 19164 w 113871"/>
                <a:gd name="connsiteY12" fmla="*/ 40588 h 116150"/>
                <a:gd name="connsiteX13" fmla="*/ 30779 w 113871"/>
                <a:gd name="connsiteY13" fmla="*/ 28947 h 116150"/>
                <a:gd name="connsiteX14" fmla="*/ 17902 w 113871"/>
                <a:gd name="connsiteY14" fmla="*/ 17307 h 116150"/>
                <a:gd name="connsiteX15" fmla="*/ 45171 w 113871"/>
                <a:gd name="connsiteY15" fmla="*/ 5667 h 116150"/>
                <a:gd name="connsiteX16" fmla="*/ 71934 w 113871"/>
                <a:gd name="connsiteY16" fmla="*/ 38057 h 116150"/>
                <a:gd name="connsiteX17" fmla="*/ 71934 w 113871"/>
                <a:gd name="connsiteY17" fmla="*/ 47420 h 116150"/>
                <a:gd name="connsiteX18" fmla="*/ 25477 w 113871"/>
                <a:gd name="connsiteY18" fmla="*/ 56530 h 116150"/>
                <a:gd name="connsiteX19" fmla="*/ 228 w 113871"/>
                <a:gd name="connsiteY19" fmla="*/ 89427 h 116150"/>
                <a:gd name="connsiteX20" fmla="*/ 40626 w 113871"/>
                <a:gd name="connsiteY20" fmla="*/ 116250 h 116150"/>
                <a:gd name="connsiteX21" fmla="*/ 73701 w 113871"/>
                <a:gd name="connsiteY21" fmla="*/ 94235 h 116150"/>
                <a:gd name="connsiteX22" fmla="*/ 71934 w 113871"/>
                <a:gd name="connsiteY22" fmla="*/ 52734 h 116150"/>
                <a:gd name="connsiteX23" fmla="*/ 71934 w 113871"/>
                <a:gd name="connsiteY23" fmla="*/ 78039 h 116150"/>
                <a:gd name="connsiteX24" fmla="*/ 42393 w 113871"/>
                <a:gd name="connsiteY24" fmla="*/ 110683 h 116150"/>
                <a:gd name="connsiteX25" fmla="*/ 19669 w 113871"/>
                <a:gd name="connsiteY25" fmla="*/ 89174 h 116150"/>
                <a:gd name="connsiteX26" fmla="*/ 71934 w 113871"/>
                <a:gd name="connsiteY26" fmla="*/ 5273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871" h="116150">
                  <a:moveTo>
                    <a:pt x="73701" y="94235"/>
                  </a:moveTo>
                  <a:cubicBezTo>
                    <a:pt x="74711" y="104357"/>
                    <a:pt x="81529" y="114985"/>
                    <a:pt x="93395" y="114985"/>
                  </a:cubicBezTo>
                  <a:cubicBezTo>
                    <a:pt x="98698" y="114985"/>
                    <a:pt x="114099" y="111442"/>
                    <a:pt x="114099" y="90945"/>
                  </a:cubicBezTo>
                  <a:lnTo>
                    <a:pt x="114099" y="76774"/>
                  </a:lnTo>
                  <a:lnTo>
                    <a:pt x="107787" y="76774"/>
                  </a:lnTo>
                  <a:lnTo>
                    <a:pt x="107787" y="90945"/>
                  </a:lnTo>
                  <a:cubicBezTo>
                    <a:pt x="107787" y="105622"/>
                    <a:pt x="101475" y="107140"/>
                    <a:pt x="98698" y="107140"/>
                  </a:cubicBezTo>
                  <a:cubicBezTo>
                    <a:pt x="90366" y="107140"/>
                    <a:pt x="89356" y="95753"/>
                    <a:pt x="89356" y="94488"/>
                  </a:cubicBezTo>
                  <a:lnTo>
                    <a:pt x="89356" y="43877"/>
                  </a:lnTo>
                  <a:cubicBezTo>
                    <a:pt x="89356" y="33249"/>
                    <a:pt x="89356" y="23380"/>
                    <a:pt x="80266" y="14017"/>
                  </a:cubicBezTo>
                  <a:cubicBezTo>
                    <a:pt x="70419" y="4148"/>
                    <a:pt x="57795" y="100"/>
                    <a:pt x="45675" y="100"/>
                  </a:cubicBezTo>
                  <a:cubicBezTo>
                    <a:pt x="24972" y="100"/>
                    <a:pt x="7550" y="11993"/>
                    <a:pt x="7550" y="28694"/>
                  </a:cubicBezTo>
                  <a:cubicBezTo>
                    <a:pt x="7550" y="36286"/>
                    <a:pt x="12600" y="40588"/>
                    <a:pt x="19164" y="40588"/>
                  </a:cubicBezTo>
                  <a:cubicBezTo>
                    <a:pt x="26234" y="40588"/>
                    <a:pt x="30779" y="35527"/>
                    <a:pt x="30779" y="28947"/>
                  </a:cubicBezTo>
                  <a:cubicBezTo>
                    <a:pt x="30779" y="25911"/>
                    <a:pt x="29516" y="17560"/>
                    <a:pt x="17902" y="17307"/>
                  </a:cubicBezTo>
                  <a:cubicBezTo>
                    <a:pt x="24719" y="8450"/>
                    <a:pt x="37091" y="5667"/>
                    <a:pt x="45171" y="5667"/>
                  </a:cubicBezTo>
                  <a:cubicBezTo>
                    <a:pt x="57542" y="5667"/>
                    <a:pt x="71934" y="15536"/>
                    <a:pt x="71934" y="38057"/>
                  </a:cubicBezTo>
                  <a:lnTo>
                    <a:pt x="71934" y="47420"/>
                  </a:lnTo>
                  <a:cubicBezTo>
                    <a:pt x="59057" y="48179"/>
                    <a:pt x="41383" y="48938"/>
                    <a:pt x="25477" y="56530"/>
                  </a:cubicBezTo>
                  <a:cubicBezTo>
                    <a:pt x="6540" y="65134"/>
                    <a:pt x="228" y="78292"/>
                    <a:pt x="228" y="89427"/>
                  </a:cubicBezTo>
                  <a:cubicBezTo>
                    <a:pt x="228" y="109924"/>
                    <a:pt x="24719" y="116250"/>
                    <a:pt x="40626" y="116250"/>
                  </a:cubicBezTo>
                  <a:cubicBezTo>
                    <a:pt x="57290" y="116250"/>
                    <a:pt x="68904" y="106128"/>
                    <a:pt x="73701" y="94235"/>
                  </a:cubicBezTo>
                  <a:close/>
                  <a:moveTo>
                    <a:pt x="71934" y="52734"/>
                  </a:moveTo>
                  <a:lnTo>
                    <a:pt x="71934" y="78039"/>
                  </a:lnTo>
                  <a:cubicBezTo>
                    <a:pt x="71934" y="102079"/>
                    <a:pt x="53755" y="110683"/>
                    <a:pt x="42393" y="110683"/>
                  </a:cubicBezTo>
                  <a:cubicBezTo>
                    <a:pt x="30021" y="110683"/>
                    <a:pt x="19669" y="101826"/>
                    <a:pt x="19669" y="89174"/>
                  </a:cubicBezTo>
                  <a:cubicBezTo>
                    <a:pt x="19669" y="75256"/>
                    <a:pt x="30274" y="54253"/>
                    <a:pt x="71934" y="5273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0310428A-0963-8923-F012-40ABD99370E1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6646957" y="4269177"/>
              <a:ext cx="79028" cy="158409"/>
            </a:xfrm>
            <a:custGeom>
              <a:avLst/>
              <a:gdLst>
                <a:gd name="connsiteX0" fmla="*/ 39116 w 79028"/>
                <a:gd name="connsiteY0" fmla="*/ 54506 h 158409"/>
                <a:gd name="connsiteX1" fmla="*/ 75221 w 79028"/>
                <a:gd name="connsiteY1" fmla="*/ 54506 h 158409"/>
                <a:gd name="connsiteX2" fmla="*/ 75221 w 79028"/>
                <a:gd name="connsiteY2" fmla="*/ 46661 h 158409"/>
                <a:gd name="connsiteX3" fmla="*/ 39116 w 79028"/>
                <a:gd name="connsiteY3" fmla="*/ 46661 h 158409"/>
                <a:gd name="connsiteX4" fmla="*/ 39116 w 79028"/>
                <a:gd name="connsiteY4" fmla="*/ 100 h 158409"/>
                <a:gd name="connsiteX5" fmla="*/ 32804 w 79028"/>
                <a:gd name="connsiteY5" fmla="*/ 100 h 158409"/>
                <a:gd name="connsiteX6" fmla="*/ 233 w 79028"/>
                <a:gd name="connsiteY6" fmla="*/ 48938 h 158409"/>
                <a:gd name="connsiteX7" fmla="*/ 233 w 79028"/>
                <a:gd name="connsiteY7" fmla="*/ 54506 h 158409"/>
                <a:gd name="connsiteX8" fmla="*/ 21694 w 79028"/>
                <a:gd name="connsiteY8" fmla="*/ 54506 h 158409"/>
                <a:gd name="connsiteX9" fmla="*/ 21694 w 79028"/>
                <a:gd name="connsiteY9" fmla="*/ 124348 h 158409"/>
                <a:gd name="connsiteX10" fmla="*/ 54265 w 79028"/>
                <a:gd name="connsiteY10" fmla="*/ 158510 h 158409"/>
                <a:gd name="connsiteX11" fmla="*/ 79261 w 79028"/>
                <a:gd name="connsiteY11" fmla="*/ 124348 h 158409"/>
                <a:gd name="connsiteX12" fmla="*/ 79261 w 79028"/>
                <a:gd name="connsiteY12" fmla="*/ 109924 h 158409"/>
                <a:gd name="connsiteX13" fmla="*/ 72949 w 79028"/>
                <a:gd name="connsiteY13" fmla="*/ 109924 h 158409"/>
                <a:gd name="connsiteX14" fmla="*/ 72949 w 79028"/>
                <a:gd name="connsiteY14" fmla="*/ 123842 h 158409"/>
                <a:gd name="connsiteX15" fmla="*/ 56032 w 79028"/>
                <a:gd name="connsiteY15" fmla="*/ 152183 h 158409"/>
                <a:gd name="connsiteX16" fmla="*/ 39116 w 79028"/>
                <a:gd name="connsiteY16" fmla="*/ 124854 h 158409"/>
                <a:gd name="connsiteX17" fmla="*/ 39116 w 79028"/>
                <a:gd name="connsiteY17" fmla="*/ 5450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116" y="54506"/>
                  </a:moveTo>
                  <a:lnTo>
                    <a:pt x="75221" y="54506"/>
                  </a:lnTo>
                  <a:lnTo>
                    <a:pt x="75221" y="46661"/>
                  </a:lnTo>
                  <a:lnTo>
                    <a:pt x="39116" y="46661"/>
                  </a:lnTo>
                  <a:lnTo>
                    <a:pt x="39116" y="100"/>
                  </a:lnTo>
                  <a:lnTo>
                    <a:pt x="32804" y="100"/>
                  </a:lnTo>
                  <a:cubicBezTo>
                    <a:pt x="32551" y="20850"/>
                    <a:pt x="24977" y="47926"/>
                    <a:pt x="233" y="48938"/>
                  </a:cubicBezTo>
                  <a:lnTo>
                    <a:pt x="233" y="54506"/>
                  </a:lnTo>
                  <a:lnTo>
                    <a:pt x="21694" y="54506"/>
                  </a:lnTo>
                  <a:lnTo>
                    <a:pt x="21694" y="124348"/>
                  </a:lnTo>
                  <a:cubicBezTo>
                    <a:pt x="21694" y="155473"/>
                    <a:pt x="45175" y="158510"/>
                    <a:pt x="54265" y="158510"/>
                  </a:cubicBezTo>
                  <a:cubicBezTo>
                    <a:pt x="72192" y="158510"/>
                    <a:pt x="79261" y="140543"/>
                    <a:pt x="79261" y="124348"/>
                  </a:cubicBezTo>
                  <a:lnTo>
                    <a:pt x="79261" y="109924"/>
                  </a:lnTo>
                  <a:lnTo>
                    <a:pt x="72949" y="109924"/>
                  </a:lnTo>
                  <a:lnTo>
                    <a:pt x="72949" y="123842"/>
                  </a:lnTo>
                  <a:cubicBezTo>
                    <a:pt x="72949" y="142567"/>
                    <a:pt x="65374" y="152183"/>
                    <a:pt x="56032" y="152183"/>
                  </a:cubicBezTo>
                  <a:cubicBezTo>
                    <a:pt x="39116" y="152183"/>
                    <a:pt x="39116" y="129156"/>
                    <a:pt x="39116" y="124854"/>
                  </a:cubicBezTo>
                  <a:lnTo>
                    <a:pt x="39116" y="54506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EAA3528-B9B1-7160-9168-A21BB7EDB53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6748428" y="4312955"/>
              <a:ext cx="127000" cy="114632"/>
            </a:xfrm>
            <a:custGeom>
              <a:avLst/>
              <a:gdLst>
                <a:gd name="connsiteX0" fmla="*/ 90879 w 127000"/>
                <a:gd name="connsiteY0" fmla="*/ 91957 h 114632"/>
                <a:gd name="connsiteX1" fmla="*/ 90879 w 127000"/>
                <a:gd name="connsiteY1" fmla="*/ 114732 h 114632"/>
                <a:gd name="connsiteX2" fmla="*/ 127237 w 127000"/>
                <a:gd name="connsiteY2" fmla="*/ 111948 h 114632"/>
                <a:gd name="connsiteX3" fmla="*/ 127237 w 127000"/>
                <a:gd name="connsiteY3" fmla="*/ 104104 h 114632"/>
                <a:gd name="connsiteX4" fmla="*/ 107543 w 127000"/>
                <a:gd name="connsiteY4" fmla="*/ 89933 h 114632"/>
                <a:gd name="connsiteX5" fmla="*/ 107543 w 127000"/>
                <a:gd name="connsiteY5" fmla="*/ 100 h 114632"/>
                <a:gd name="connsiteX6" fmla="*/ 70428 w 127000"/>
                <a:gd name="connsiteY6" fmla="*/ 2883 h 114632"/>
                <a:gd name="connsiteX7" fmla="*/ 70428 w 127000"/>
                <a:gd name="connsiteY7" fmla="*/ 10728 h 114632"/>
                <a:gd name="connsiteX8" fmla="*/ 90122 w 127000"/>
                <a:gd name="connsiteY8" fmla="*/ 24899 h 114632"/>
                <a:gd name="connsiteX9" fmla="*/ 90122 w 127000"/>
                <a:gd name="connsiteY9" fmla="*/ 69942 h 114632"/>
                <a:gd name="connsiteX10" fmla="*/ 59571 w 127000"/>
                <a:gd name="connsiteY10" fmla="*/ 109165 h 114632"/>
                <a:gd name="connsiteX11" fmla="*/ 37352 w 127000"/>
                <a:gd name="connsiteY11" fmla="*/ 84113 h 114632"/>
                <a:gd name="connsiteX12" fmla="*/ 37352 w 127000"/>
                <a:gd name="connsiteY12" fmla="*/ 100 h 114632"/>
                <a:gd name="connsiteX13" fmla="*/ 237 w 127000"/>
                <a:gd name="connsiteY13" fmla="*/ 2883 h 114632"/>
                <a:gd name="connsiteX14" fmla="*/ 237 w 127000"/>
                <a:gd name="connsiteY14" fmla="*/ 10728 h 114632"/>
                <a:gd name="connsiteX15" fmla="*/ 19931 w 127000"/>
                <a:gd name="connsiteY15" fmla="*/ 34008 h 114632"/>
                <a:gd name="connsiteX16" fmla="*/ 19931 w 127000"/>
                <a:gd name="connsiteY16" fmla="*/ 71966 h 114632"/>
                <a:gd name="connsiteX17" fmla="*/ 58309 w 127000"/>
                <a:gd name="connsiteY17" fmla="*/ 114732 h 114632"/>
                <a:gd name="connsiteX18" fmla="*/ 90879 w 127000"/>
                <a:gd name="connsiteY18" fmla="*/ 91957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7000" h="114632">
                  <a:moveTo>
                    <a:pt x="90879" y="91957"/>
                  </a:moveTo>
                  <a:lnTo>
                    <a:pt x="90879" y="114732"/>
                  </a:lnTo>
                  <a:lnTo>
                    <a:pt x="127237" y="111948"/>
                  </a:lnTo>
                  <a:lnTo>
                    <a:pt x="127237" y="104104"/>
                  </a:lnTo>
                  <a:cubicBezTo>
                    <a:pt x="109563" y="104104"/>
                    <a:pt x="107543" y="102332"/>
                    <a:pt x="107543" y="89933"/>
                  </a:cubicBezTo>
                  <a:lnTo>
                    <a:pt x="107543" y="100"/>
                  </a:lnTo>
                  <a:lnTo>
                    <a:pt x="70428" y="2883"/>
                  </a:lnTo>
                  <a:lnTo>
                    <a:pt x="70428" y="10728"/>
                  </a:lnTo>
                  <a:cubicBezTo>
                    <a:pt x="88102" y="10728"/>
                    <a:pt x="90122" y="12499"/>
                    <a:pt x="90122" y="24899"/>
                  </a:cubicBezTo>
                  <a:lnTo>
                    <a:pt x="90122" y="69942"/>
                  </a:lnTo>
                  <a:cubicBezTo>
                    <a:pt x="90122" y="91957"/>
                    <a:pt x="78003" y="109165"/>
                    <a:pt x="59571" y="109165"/>
                  </a:cubicBezTo>
                  <a:cubicBezTo>
                    <a:pt x="38362" y="109165"/>
                    <a:pt x="37352" y="97271"/>
                    <a:pt x="37352" y="84113"/>
                  </a:cubicBezTo>
                  <a:lnTo>
                    <a:pt x="37352" y="100"/>
                  </a:lnTo>
                  <a:lnTo>
                    <a:pt x="237" y="2883"/>
                  </a:lnTo>
                  <a:lnTo>
                    <a:pt x="237" y="10728"/>
                  </a:lnTo>
                  <a:cubicBezTo>
                    <a:pt x="19931" y="10728"/>
                    <a:pt x="19931" y="11487"/>
                    <a:pt x="19931" y="34008"/>
                  </a:cubicBezTo>
                  <a:lnTo>
                    <a:pt x="19931" y="71966"/>
                  </a:lnTo>
                  <a:cubicBezTo>
                    <a:pt x="19931" y="91704"/>
                    <a:pt x="19931" y="114732"/>
                    <a:pt x="58309" y="114732"/>
                  </a:cubicBezTo>
                  <a:cubicBezTo>
                    <a:pt x="72448" y="114732"/>
                    <a:pt x="83557" y="107646"/>
                    <a:pt x="90879" y="9195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B54BE3F0-0509-9AE2-5193-13EE2BA493E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887689" y="4312955"/>
              <a:ext cx="84835" cy="111848"/>
            </a:xfrm>
            <a:custGeom>
              <a:avLst/>
              <a:gdLst>
                <a:gd name="connsiteX0" fmla="*/ 35338 w 84835"/>
                <a:gd name="connsiteY0" fmla="*/ 27935 h 111848"/>
                <a:gd name="connsiteX1" fmla="*/ 35338 w 84835"/>
                <a:gd name="connsiteY1" fmla="*/ 100 h 111848"/>
                <a:gd name="connsiteX2" fmla="*/ 242 w 84835"/>
                <a:gd name="connsiteY2" fmla="*/ 2883 h 111848"/>
                <a:gd name="connsiteX3" fmla="*/ 242 w 84835"/>
                <a:gd name="connsiteY3" fmla="*/ 10728 h 111848"/>
                <a:gd name="connsiteX4" fmla="*/ 19936 w 84835"/>
                <a:gd name="connsiteY4" fmla="*/ 24899 h 111848"/>
                <a:gd name="connsiteX5" fmla="*/ 19936 w 84835"/>
                <a:gd name="connsiteY5" fmla="*/ 92716 h 111848"/>
                <a:gd name="connsiteX6" fmla="*/ 242 w 84835"/>
                <a:gd name="connsiteY6" fmla="*/ 104104 h 111848"/>
                <a:gd name="connsiteX7" fmla="*/ 242 w 84835"/>
                <a:gd name="connsiteY7" fmla="*/ 111948 h 111848"/>
                <a:gd name="connsiteX8" fmla="*/ 29026 w 84835"/>
                <a:gd name="connsiteY8" fmla="*/ 111189 h 111848"/>
                <a:gd name="connsiteX9" fmla="*/ 61092 w 84835"/>
                <a:gd name="connsiteY9" fmla="*/ 111948 h 111848"/>
                <a:gd name="connsiteX10" fmla="*/ 61092 w 84835"/>
                <a:gd name="connsiteY10" fmla="*/ 104104 h 111848"/>
                <a:gd name="connsiteX11" fmla="*/ 55789 w 84835"/>
                <a:gd name="connsiteY11" fmla="*/ 104104 h 111848"/>
                <a:gd name="connsiteX12" fmla="*/ 36600 w 84835"/>
                <a:gd name="connsiteY12" fmla="*/ 92210 h 111848"/>
                <a:gd name="connsiteX13" fmla="*/ 36600 w 84835"/>
                <a:gd name="connsiteY13" fmla="*/ 53240 h 111848"/>
                <a:gd name="connsiteX14" fmla="*/ 66394 w 84835"/>
                <a:gd name="connsiteY14" fmla="*/ 5667 h 111848"/>
                <a:gd name="connsiteX15" fmla="*/ 69171 w 84835"/>
                <a:gd name="connsiteY15" fmla="*/ 5920 h 111848"/>
                <a:gd name="connsiteX16" fmla="*/ 63364 w 84835"/>
                <a:gd name="connsiteY16" fmla="*/ 15789 h 111848"/>
                <a:gd name="connsiteX17" fmla="*/ 74221 w 84835"/>
                <a:gd name="connsiteY17" fmla="*/ 26670 h 111848"/>
                <a:gd name="connsiteX18" fmla="*/ 85078 w 84835"/>
                <a:gd name="connsiteY18" fmla="*/ 15536 h 111848"/>
                <a:gd name="connsiteX19" fmla="*/ 66394 w 84835"/>
                <a:gd name="connsiteY19" fmla="*/ 100 h 111848"/>
                <a:gd name="connsiteX20" fmla="*/ 35338 w 84835"/>
                <a:gd name="connsiteY20" fmla="*/ 27935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835" h="111848">
                  <a:moveTo>
                    <a:pt x="35338" y="27935"/>
                  </a:moveTo>
                  <a:lnTo>
                    <a:pt x="35338" y="100"/>
                  </a:lnTo>
                  <a:lnTo>
                    <a:pt x="242" y="2883"/>
                  </a:lnTo>
                  <a:lnTo>
                    <a:pt x="242" y="10728"/>
                  </a:lnTo>
                  <a:cubicBezTo>
                    <a:pt x="17916" y="10728"/>
                    <a:pt x="19936" y="12499"/>
                    <a:pt x="19936" y="24899"/>
                  </a:cubicBezTo>
                  <a:lnTo>
                    <a:pt x="19936" y="92716"/>
                  </a:lnTo>
                  <a:cubicBezTo>
                    <a:pt x="19936" y="104104"/>
                    <a:pt x="17159" y="104104"/>
                    <a:pt x="242" y="104104"/>
                  </a:cubicBezTo>
                  <a:lnTo>
                    <a:pt x="242" y="111948"/>
                  </a:lnTo>
                  <a:cubicBezTo>
                    <a:pt x="10089" y="111695"/>
                    <a:pt x="21956" y="111189"/>
                    <a:pt x="29026" y="111189"/>
                  </a:cubicBezTo>
                  <a:cubicBezTo>
                    <a:pt x="39125" y="111189"/>
                    <a:pt x="50992" y="111189"/>
                    <a:pt x="61092" y="111948"/>
                  </a:cubicBezTo>
                  <a:lnTo>
                    <a:pt x="61092" y="104104"/>
                  </a:lnTo>
                  <a:lnTo>
                    <a:pt x="55789" y="104104"/>
                  </a:lnTo>
                  <a:cubicBezTo>
                    <a:pt x="37105" y="104104"/>
                    <a:pt x="36600" y="101320"/>
                    <a:pt x="36600" y="92210"/>
                  </a:cubicBezTo>
                  <a:lnTo>
                    <a:pt x="36600" y="53240"/>
                  </a:lnTo>
                  <a:cubicBezTo>
                    <a:pt x="36600" y="28188"/>
                    <a:pt x="47205" y="5667"/>
                    <a:pt x="66394" y="5667"/>
                  </a:cubicBezTo>
                  <a:cubicBezTo>
                    <a:pt x="68161" y="5667"/>
                    <a:pt x="68666" y="5667"/>
                    <a:pt x="69171" y="5920"/>
                  </a:cubicBezTo>
                  <a:cubicBezTo>
                    <a:pt x="68414" y="6173"/>
                    <a:pt x="63364" y="9209"/>
                    <a:pt x="63364" y="15789"/>
                  </a:cubicBezTo>
                  <a:cubicBezTo>
                    <a:pt x="63364" y="22874"/>
                    <a:pt x="68666" y="26670"/>
                    <a:pt x="74221" y="26670"/>
                  </a:cubicBezTo>
                  <a:cubicBezTo>
                    <a:pt x="78766" y="26670"/>
                    <a:pt x="85078" y="23633"/>
                    <a:pt x="85078" y="15536"/>
                  </a:cubicBezTo>
                  <a:cubicBezTo>
                    <a:pt x="85078" y="7438"/>
                    <a:pt x="77251" y="100"/>
                    <a:pt x="66394" y="100"/>
                  </a:cubicBezTo>
                  <a:cubicBezTo>
                    <a:pt x="47962" y="100"/>
                    <a:pt x="38873" y="17054"/>
                    <a:pt x="35338" y="27935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F1F07CE-5B9D-B74A-7FDF-7E903E225C27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990115" y="4311436"/>
              <a:ext cx="113871" cy="116150"/>
            </a:xfrm>
            <a:custGeom>
              <a:avLst/>
              <a:gdLst>
                <a:gd name="connsiteX0" fmla="*/ 73720 w 113871"/>
                <a:gd name="connsiteY0" fmla="*/ 94235 h 116150"/>
                <a:gd name="connsiteX1" fmla="*/ 93414 w 113871"/>
                <a:gd name="connsiteY1" fmla="*/ 114985 h 116150"/>
                <a:gd name="connsiteX2" fmla="*/ 114118 w 113871"/>
                <a:gd name="connsiteY2" fmla="*/ 90945 h 116150"/>
                <a:gd name="connsiteX3" fmla="*/ 114118 w 113871"/>
                <a:gd name="connsiteY3" fmla="*/ 76774 h 116150"/>
                <a:gd name="connsiteX4" fmla="*/ 107805 w 113871"/>
                <a:gd name="connsiteY4" fmla="*/ 76774 h 116150"/>
                <a:gd name="connsiteX5" fmla="*/ 107805 w 113871"/>
                <a:gd name="connsiteY5" fmla="*/ 90945 h 116150"/>
                <a:gd name="connsiteX6" fmla="*/ 98716 w 113871"/>
                <a:gd name="connsiteY6" fmla="*/ 107140 h 116150"/>
                <a:gd name="connsiteX7" fmla="*/ 89374 w 113871"/>
                <a:gd name="connsiteY7" fmla="*/ 94488 h 116150"/>
                <a:gd name="connsiteX8" fmla="*/ 89374 w 113871"/>
                <a:gd name="connsiteY8" fmla="*/ 43877 h 116150"/>
                <a:gd name="connsiteX9" fmla="*/ 80284 w 113871"/>
                <a:gd name="connsiteY9" fmla="*/ 14017 h 116150"/>
                <a:gd name="connsiteX10" fmla="*/ 45694 w 113871"/>
                <a:gd name="connsiteY10" fmla="*/ 100 h 116150"/>
                <a:gd name="connsiteX11" fmla="*/ 7568 w 113871"/>
                <a:gd name="connsiteY11" fmla="*/ 28694 h 116150"/>
                <a:gd name="connsiteX12" fmla="*/ 19183 w 113871"/>
                <a:gd name="connsiteY12" fmla="*/ 40588 h 116150"/>
                <a:gd name="connsiteX13" fmla="*/ 30797 w 113871"/>
                <a:gd name="connsiteY13" fmla="*/ 28947 h 116150"/>
                <a:gd name="connsiteX14" fmla="*/ 17920 w 113871"/>
                <a:gd name="connsiteY14" fmla="*/ 17307 h 116150"/>
                <a:gd name="connsiteX15" fmla="*/ 45189 w 113871"/>
                <a:gd name="connsiteY15" fmla="*/ 5667 h 116150"/>
                <a:gd name="connsiteX16" fmla="*/ 71952 w 113871"/>
                <a:gd name="connsiteY16" fmla="*/ 38057 h 116150"/>
                <a:gd name="connsiteX17" fmla="*/ 71952 w 113871"/>
                <a:gd name="connsiteY17" fmla="*/ 47420 h 116150"/>
                <a:gd name="connsiteX18" fmla="*/ 25495 w 113871"/>
                <a:gd name="connsiteY18" fmla="*/ 56530 h 116150"/>
                <a:gd name="connsiteX19" fmla="*/ 246 w 113871"/>
                <a:gd name="connsiteY19" fmla="*/ 89427 h 116150"/>
                <a:gd name="connsiteX20" fmla="*/ 40644 w 113871"/>
                <a:gd name="connsiteY20" fmla="*/ 116250 h 116150"/>
                <a:gd name="connsiteX21" fmla="*/ 73720 w 113871"/>
                <a:gd name="connsiteY21" fmla="*/ 94235 h 116150"/>
                <a:gd name="connsiteX22" fmla="*/ 71952 w 113871"/>
                <a:gd name="connsiteY22" fmla="*/ 52734 h 116150"/>
                <a:gd name="connsiteX23" fmla="*/ 71952 w 113871"/>
                <a:gd name="connsiteY23" fmla="*/ 78039 h 116150"/>
                <a:gd name="connsiteX24" fmla="*/ 42411 w 113871"/>
                <a:gd name="connsiteY24" fmla="*/ 110683 h 116150"/>
                <a:gd name="connsiteX25" fmla="*/ 19688 w 113871"/>
                <a:gd name="connsiteY25" fmla="*/ 89174 h 116150"/>
                <a:gd name="connsiteX26" fmla="*/ 71952 w 113871"/>
                <a:gd name="connsiteY26" fmla="*/ 5273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871" h="116150">
                  <a:moveTo>
                    <a:pt x="73720" y="94235"/>
                  </a:moveTo>
                  <a:cubicBezTo>
                    <a:pt x="74730" y="104357"/>
                    <a:pt x="81547" y="114985"/>
                    <a:pt x="93414" y="114985"/>
                  </a:cubicBezTo>
                  <a:cubicBezTo>
                    <a:pt x="98716" y="114985"/>
                    <a:pt x="114118" y="111442"/>
                    <a:pt x="114118" y="90945"/>
                  </a:cubicBezTo>
                  <a:lnTo>
                    <a:pt x="114118" y="76774"/>
                  </a:lnTo>
                  <a:lnTo>
                    <a:pt x="107805" y="76774"/>
                  </a:lnTo>
                  <a:lnTo>
                    <a:pt x="107805" y="90945"/>
                  </a:lnTo>
                  <a:cubicBezTo>
                    <a:pt x="107805" y="105622"/>
                    <a:pt x="101493" y="107140"/>
                    <a:pt x="98716" y="107140"/>
                  </a:cubicBezTo>
                  <a:cubicBezTo>
                    <a:pt x="90384" y="107140"/>
                    <a:pt x="89374" y="95753"/>
                    <a:pt x="89374" y="94488"/>
                  </a:cubicBezTo>
                  <a:lnTo>
                    <a:pt x="89374" y="43877"/>
                  </a:lnTo>
                  <a:cubicBezTo>
                    <a:pt x="89374" y="33249"/>
                    <a:pt x="89374" y="23380"/>
                    <a:pt x="80284" y="14017"/>
                  </a:cubicBezTo>
                  <a:cubicBezTo>
                    <a:pt x="70437" y="4148"/>
                    <a:pt x="57813" y="100"/>
                    <a:pt x="45694" y="100"/>
                  </a:cubicBezTo>
                  <a:cubicBezTo>
                    <a:pt x="24990" y="100"/>
                    <a:pt x="7568" y="11993"/>
                    <a:pt x="7568" y="28694"/>
                  </a:cubicBezTo>
                  <a:cubicBezTo>
                    <a:pt x="7568" y="36286"/>
                    <a:pt x="12618" y="40588"/>
                    <a:pt x="19183" y="40588"/>
                  </a:cubicBezTo>
                  <a:cubicBezTo>
                    <a:pt x="26252" y="40588"/>
                    <a:pt x="30797" y="35527"/>
                    <a:pt x="30797" y="28947"/>
                  </a:cubicBezTo>
                  <a:cubicBezTo>
                    <a:pt x="30797" y="25911"/>
                    <a:pt x="29535" y="17560"/>
                    <a:pt x="17920" y="17307"/>
                  </a:cubicBezTo>
                  <a:cubicBezTo>
                    <a:pt x="24737" y="8450"/>
                    <a:pt x="37109" y="5667"/>
                    <a:pt x="45189" y="5667"/>
                  </a:cubicBezTo>
                  <a:cubicBezTo>
                    <a:pt x="57561" y="5667"/>
                    <a:pt x="71952" y="15536"/>
                    <a:pt x="71952" y="38057"/>
                  </a:cubicBezTo>
                  <a:lnTo>
                    <a:pt x="71952" y="47420"/>
                  </a:lnTo>
                  <a:cubicBezTo>
                    <a:pt x="59076" y="48179"/>
                    <a:pt x="41402" y="48938"/>
                    <a:pt x="25495" y="56530"/>
                  </a:cubicBezTo>
                  <a:cubicBezTo>
                    <a:pt x="6558" y="65134"/>
                    <a:pt x="246" y="78292"/>
                    <a:pt x="246" y="89427"/>
                  </a:cubicBezTo>
                  <a:cubicBezTo>
                    <a:pt x="246" y="109924"/>
                    <a:pt x="24737" y="116250"/>
                    <a:pt x="40644" y="116250"/>
                  </a:cubicBezTo>
                  <a:cubicBezTo>
                    <a:pt x="57308" y="116250"/>
                    <a:pt x="68922" y="106128"/>
                    <a:pt x="73720" y="94235"/>
                  </a:cubicBezTo>
                  <a:close/>
                  <a:moveTo>
                    <a:pt x="71952" y="52734"/>
                  </a:moveTo>
                  <a:lnTo>
                    <a:pt x="71952" y="78039"/>
                  </a:lnTo>
                  <a:cubicBezTo>
                    <a:pt x="71952" y="102079"/>
                    <a:pt x="53773" y="110683"/>
                    <a:pt x="42411" y="110683"/>
                  </a:cubicBezTo>
                  <a:cubicBezTo>
                    <a:pt x="30040" y="110683"/>
                    <a:pt x="19688" y="101826"/>
                    <a:pt x="19688" y="89174"/>
                  </a:cubicBezTo>
                  <a:cubicBezTo>
                    <a:pt x="19688" y="75256"/>
                    <a:pt x="30292" y="54253"/>
                    <a:pt x="71952" y="5273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4A637122-C6F5-2D86-DEE1-F70C5EBB36DB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110551" y="4269177"/>
              <a:ext cx="79028" cy="158409"/>
            </a:xfrm>
            <a:custGeom>
              <a:avLst/>
              <a:gdLst>
                <a:gd name="connsiteX0" fmla="*/ 39134 w 79028"/>
                <a:gd name="connsiteY0" fmla="*/ 54506 h 158409"/>
                <a:gd name="connsiteX1" fmla="*/ 75240 w 79028"/>
                <a:gd name="connsiteY1" fmla="*/ 54506 h 158409"/>
                <a:gd name="connsiteX2" fmla="*/ 75240 w 79028"/>
                <a:gd name="connsiteY2" fmla="*/ 46661 h 158409"/>
                <a:gd name="connsiteX3" fmla="*/ 39134 w 79028"/>
                <a:gd name="connsiteY3" fmla="*/ 46661 h 158409"/>
                <a:gd name="connsiteX4" fmla="*/ 39134 w 79028"/>
                <a:gd name="connsiteY4" fmla="*/ 100 h 158409"/>
                <a:gd name="connsiteX5" fmla="*/ 32822 w 79028"/>
                <a:gd name="connsiteY5" fmla="*/ 100 h 158409"/>
                <a:gd name="connsiteX6" fmla="*/ 251 w 79028"/>
                <a:gd name="connsiteY6" fmla="*/ 48938 h 158409"/>
                <a:gd name="connsiteX7" fmla="*/ 251 w 79028"/>
                <a:gd name="connsiteY7" fmla="*/ 54506 h 158409"/>
                <a:gd name="connsiteX8" fmla="*/ 21713 w 79028"/>
                <a:gd name="connsiteY8" fmla="*/ 54506 h 158409"/>
                <a:gd name="connsiteX9" fmla="*/ 21713 w 79028"/>
                <a:gd name="connsiteY9" fmla="*/ 124348 h 158409"/>
                <a:gd name="connsiteX10" fmla="*/ 54283 w 79028"/>
                <a:gd name="connsiteY10" fmla="*/ 158510 h 158409"/>
                <a:gd name="connsiteX11" fmla="*/ 79279 w 79028"/>
                <a:gd name="connsiteY11" fmla="*/ 124348 h 158409"/>
                <a:gd name="connsiteX12" fmla="*/ 79279 w 79028"/>
                <a:gd name="connsiteY12" fmla="*/ 109924 h 158409"/>
                <a:gd name="connsiteX13" fmla="*/ 72967 w 79028"/>
                <a:gd name="connsiteY13" fmla="*/ 109924 h 158409"/>
                <a:gd name="connsiteX14" fmla="*/ 72967 w 79028"/>
                <a:gd name="connsiteY14" fmla="*/ 123842 h 158409"/>
                <a:gd name="connsiteX15" fmla="*/ 56051 w 79028"/>
                <a:gd name="connsiteY15" fmla="*/ 152183 h 158409"/>
                <a:gd name="connsiteX16" fmla="*/ 39134 w 79028"/>
                <a:gd name="connsiteY16" fmla="*/ 124854 h 158409"/>
                <a:gd name="connsiteX17" fmla="*/ 39134 w 79028"/>
                <a:gd name="connsiteY17" fmla="*/ 5450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134" y="54506"/>
                  </a:moveTo>
                  <a:lnTo>
                    <a:pt x="75240" y="54506"/>
                  </a:lnTo>
                  <a:lnTo>
                    <a:pt x="75240" y="46661"/>
                  </a:lnTo>
                  <a:lnTo>
                    <a:pt x="39134" y="46661"/>
                  </a:lnTo>
                  <a:lnTo>
                    <a:pt x="39134" y="100"/>
                  </a:lnTo>
                  <a:lnTo>
                    <a:pt x="32822" y="100"/>
                  </a:lnTo>
                  <a:cubicBezTo>
                    <a:pt x="32569" y="20850"/>
                    <a:pt x="24995" y="47926"/>
                    <a:pt x="251" y="48938"/>
                  </a:cubicBezTo>
                  <a:lnTo>
                    <a:pt x="251" y="54506"/>
                  </a:lnTo>
                  <a:lnTo>
                    <a:pt x="21713" y="54506"/>
                  </a:lnTo>
                  <a:lnTo>
                    <a:pt x="21713" y="124348"/>
                  </a:lnTo>
                  <a:cubicBezTo>
                    <a:pt x="21713" y="155473"/>
                    <a:pt x="45194" y="158510"/>
                    <a:pt x="54283" y="158510"/>
                  </a:cubicBezTo>
                  <a:cubicBezTo>
                    <a:pt x="72210" y="158510"/>
                    <a:pt x="79279" y="140543"/>
                    <a:pt x="79279" y="124348"/>
                  </a:cubicBezTo>
                  <a:lnTo>
                    <a:pt x="79279" y="109924"/>
                  </a:lnTo>
                  <a:lnTo>
                    <a:pt x="72967" y="109924"/>
                  </a:lnTo>
                  <a:lnTo>
                    <a:pt x="72967" y="123842"/>
                  </a:lnTo>
                  <a:cubicBezTo>
                    <a:pt x="72967" y="142567"/>
                    <a:pt x="65393" y="152183"/>
                    <a:pt x="56051" y="152183"/>
                  </a:cubicBezTo>
                  <a:cubicBezTo>
                    <a:pt x="39134" y="152183"/>
                    <a:pt x="39134" y="129156"/>
                    <a:pt x="39134" y="124854"/>
                  </a:cubicBezTo>
                  <a:lnTo>
                    <a:pt x="39134" y="54506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FEE0B438-A8C4-242F-F83C-B7DCCAC6C7E6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212275" y="4255512"/>
              <a:ext cx="54032" cy="169291"/>
            </a:xfrm>
            <a:custGeom>
              <a:avLst/>
              <a:gdLst>
                <a:gd name="connsiteX0" fmla="*/ 36613 w 54032"/>
                <a:gd name="connsiteY0" fmla="*/ 57542 h 169291"/>
                <a:gd name="connsiteX1" fmla="*/ 1265 w 54032"/>
                <a:gd name="connsiteY1" fmla="*/ 60326 h 169291"/>
                <a:gd name="connsiteX2" fmla="*/ 1265 w 54032"/>
                <a:gd name="connsiteY2" fmla="*/ 68170 h 169291"/>
                <a:gd name="connsiteX3" fmla="*/ 19949 w 54032"/>
                <a:gd name="connsiteY3" fmla="*/ 82088 h 169291"/>
                <a:gd name="connsiteX4" fmla="*/ 19949 w 54032"/>
                <a:gd name="connsiteY4" fmla="*/ 150159 h 169291"/>
                <a:gd name="connsiteX5" fmla="*/ 255 w 54032"/>
                <a:gd name="connsiteY5" fmla="*/ 161546 h 169291"/>
                <a:gd name="connsiteX6" fmla="*/ 255 w 54032"/>
                <a:gd name="connsiteY6" fmla="*/ 169391 h 169291"/>
                <a:gd name="connsiteX7" fmla="*/ 28029 w 54032"/>
                <a:gd name="connsiteY7" fmla="*/ 168632 h 169291"/>
                <a:gd name="connsiteX8" fmla="*/ 54287 w 54032"/>
                <a:gd name="connsiteY8" fmla="*/ 169391 h 169291"/>
                <a:gd name="connsiteX9" fmla="*/ 54287 w 54032"/>
                <a:gd name="connsiteY9" fmla="*/ 161546 h 169291"/>
                <a:gd name="connsiteX10" fmla="*/ 36613 w 54032"/>
                <a:gd name="connsiteY10" fmla="*/ 150412 h 169291"/>
                <a:gd name="connsiteX11" fmla="*/ 36613 w 54032"/>
                <a:gd name="connsiteY11" fmla="*/ 57542 h 169291"/>
                <a:gd name="connsiteX12" fmla="*/ 37623 w 54032"/>
                <a:gd name="connsiteY12" fmla="*/ 13511 h 169291"/>
                <a:gd name="connsiteX13" fmla="*/ 24241 w 54032"/>
                <a:gd name="connsiteY13" fmla="*/ 100 h 169291"/>
                <a:gd name="connsiteX14" fmla="*/ 10860 w 54032"/>
                <a:gd name="connsiteY14" fmla="*/ 13511 h 169291"/>
                <a:gd name="connsiteX15" fmla="*/ 24241 w 54032"/>
                <a:gd name="connsiteY15" fmla="*/ 26923 h 169291"/>
                <a:gd name="connsiteX16" fmla="*/ 37623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613" y="57542"/>
                  </a:moveTo>
                  <a:lnTo>
                    <a:pt x="1265" y="60326"/>
                  </a:lnTo>
                  <a:lnTo>
                    <a:pt x="1265" y="68170"/>
                  </a:lnTo>
                  <a:cubicBezTo>
                    <a:pt x="17677" y="68170"/>
                    <a:pt x="19949" y="69689"/>
                    <a:pt x="19949" y="82088"/>
                  </a:cubicBezTo>
                  <a:lnTo>
                    <a:pt x="19949" y="150159"/>
                  </a:lnTo>
                  <a:cubicBezTo>
                    <a:pt x="19949" y="161546"/>
                    <a:pt x="17172" y="161546"/>
                    <a:pt x="255" y="161546"/>
                  </a:cubicBezTo>
                  <a:lnTo>
                    <a:pt x="255" y="169391"/>
                  </a:lnTo>
                  <a:cubicBezTo>
                    <a:pt x="8335" y="169138"/>
                    <a:pt x="21969" y="168632"/>
                    <a:pt x="28029" y="168632"/>
                  </a:cubicBezTo>
                  <a:cubicBezTo>
                    <a:pt x="36866" y="168632"/>
                    <a:pt x="45703" y="169138"/>
                    <a:pt x="54287" y="169391"/>
                  </a:cubicBezTo>
                  <a:lnTo>
                    <a:pt x="54287" y="161546"/>
                  </a:lnTo>
                  <a:cubicBezTo>
                    <a:pt x="37623" y="161546"/>
                    <a:pt x="36613" y="160281"/>
                    <a:pt x="36613" y="150412"/>
                  </a:cubicBezTo>
                  <a:lnTo>
                    <a:pt x="36613" y="57542"/>
                  </a:lnTo>
                  <a:close/>
                  <a:moveTo>
                    <a:pt x="37623" y="13511"/>
                  </a:moveTo>
                  <a:cubicBezTo>
                    <a:pt x="37623" y="5414"/>
                    <a:pt x="31311" y="100"/>
                    <a:pt x="24241" y="100"/>
                  </a:cubicBezTo>
                  <a:cubicBezTo>
                    <a:pt x="16414" y="100"/>
                    <a:pt x="10860" y="6932"/>
                    <a:pt x="10860" y="13511"/>
                  </a:cubicBezTo>
                  <a:cubicBezTo>
                    <a:pt x="10860" y="20344"/>
                    <a:pt x="16414" y="26923"/>
                    <a:pt x="24241" y="26923"/>
                  </a:cubicBezTo>
                  <a:cubicBezTo>
                    <a:pt x="31311" y="26923"/>
                    <a:pt x="37623" y="21609"/>
                    <a:pt x="37623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EE11BCBC-2CA4-6606-82F0-66497D9B14C8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281148" y="4311436"/>
              <a:ext cx="111851" cy="116150"/>
            </a:xfrm>
            <a:custGeom>
              <a:avLst/>
              <a:gdLst>
                <a:gd name="connsiteX0" fmla="*/ 112109 w 111851"/>
                <a:gd name="connsiteY0" fmla="*/ 59314 h 116150"/>
                <a:gd name="connsiteX1" fmla="*/ 56310 w 111851"/>
                <a:gd name="connsiteY1" fmla="*/ 100 h 116150"/>
                <a:gd name="connsiteX2" fmla="*/ 258 w 111851"/>
                <a:gd name="connsiteY2" fmla="*/ 59314 h 116150"/>
                <a:gd name="connsiteX3" fmla="*/ 56057 w 111851"/>
                <a:gd name="connsiteY3" fmla="*/ 116250 h 116150"/>
                <a:gd name="connsiteX4" fmla="*/ 112109 w 111851"/>
                <a:gd name="connsiteY4" fmla="*/ 59314 h 116150"/>
                <a:gd name="connsiteX5" fmla="*/ 56310 w 111851"/>
                <a:gd name="connsiteY5" fmla="*/ 109924 h 116150"/>
                <a:gd name="connsiteX6" fmla="*/ 27526 w 111851"/>
                <a:gd name="connsiteY6" fmla="*/ 92969 h 116150"/>
                <a:gd name="connsiteX7" fmla="*/ 21214 w 111851"/>
                <a:gd name="connsiteY7" fmla="*/ 57289 h 116150"/>
                <a:gd name="connsiteX8" fmla="*/ 27274 w 111851"/>
                <a:gd name="connsiteY8" fmla="*/ 22621 h 116150"/>
                <a:gd name="connsiteX9" fmla="*/ 56057 w 111851"/>
                <a:gd name="connsiteY9" fmla="*/ 5667 h 116150"/>
                <a:gd name="connsiteX10" fmla="*/ 84588 w 111851"/>
                <a:gd name="connsiteY10" fmla="*/ 22115 h 116150"/>
                <a:gd name="connsiteX11" fmla="*/ 91153 w 111851"/>
                <a:gd name="connsiteY11" fmla="*/ 57289 h 116150"/>
                <a:gd name="connsiteX12" fmla="*/ 85598 w 111851"/>
                <a:gd name="connsiteY12" fmla="*/ 91198 h 116150"/>
                <a:gd name="connsiteX13" fmla="*/ 56310 w 111851"/>
                <a:gd name="connsiteY13" fmla="*/ 10992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851" h="116150">
                  <a:moveTo>
                    <a:pt x="112109" y="59314"/>
                  </a:moveTo>
                  <a:cubicBezTo>
                    <a:pt x="112109" y="26923"/>
                    <a:pt x="86861" y="100"/>
                    <a:pt x="56310" y="100"/>
                  </a:cubicBezTo>
                  <a:cubicBezTo>
                    <a:pt x="24749" y="100"/>
                    <a:pt x="258" y="27682"/>
                    <a:pt x="258" y="59314"/>
                  </a:cubicBezTo>
                  <a:cubicBezTo>
                    <a:pt x="258" y="91957"/>
                    <a:pt x="26516" y="116250"/>
                    <a:pt x="56057" y="116250"/>
                  </a:cubicBezTo>
                  <a:cubicBezTo>
                    <a:pt x="86608" y="116250"/>
                    <a:pt x="112109" y="91451"/>
                    <a:pt x="112109" y="59314"/>
                  </a:cubicBezTo>
                  <a:close/>
                  <a:moveTo>
                    <a:pt x="56310" y="109924"/>
                  </a:moveTo>
                  <a:cubicBezTo>
                    <a:pt x="45453" y="109924"/>
                    <a:pt x="34344" y="104610"/>
                    <a:pt x="27526" y="92969"/>
                  </a:cubicBezTo>
                  <a:cubicBezTo>
                    <a:pt x="21214" y="81835"/>
                    <a:pt x="21214" y="66399"/>
                    <a:pt x="21214" y="57289"/>
                  </a:cubicBezTo>
                  <a:cubicBezTo>
                    <a:pt x="21214" y="47420"/>
                    <a:pt x="21214" y="33755"/>
                    <a:pt x="27274" y="22621"/>
                  </a:cubicBezTo>
                  <a:cubicBezTo>
                    <a:pt x="34091" y="10981"/>
                    <a:pt x="45958" y="5667"/>
                    <a:pt x="56057" y="5667"/>
                  </a:cubicBezTo>
                  <a:cubicBezTo>
                    <a:pt x="67167" y="5667"/>
                    <a:pt x="78024" y="11234"/>
                    <a:pt x="84588" y="22115"/>
                  </a:cubicBezTo>
                  <a:cubicBezTo>
                    <a:pt x="91153" y="32996"/>
                    <a:pt x="91153" y="47673"/>
                    <a:pt x="91153" y="57289"/>
                  </a:cubicBezTo>
                  <a:cubicBezTo>
                    <a:pt x="91153" y="66399"/>
                    <a:pt x="91153" y="80064"/>
                    <a:pt x="85598" y="91198"/>
                  </a:cubicBezTo>
                  <a:cubicBezTo>
                    <a:pt x="80044" y="102585"/>
                    <a:pt x="68934" y="109924"/>
                    <a:pt x="56310" y="109924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BB7FFB3E-C881-2FF5-99EA-D693DFE1D59C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08401" y="4312955"/>
              <a:ext cx="127000" cy="111848"/>
            </a:xfrm>
            <a:custGeom>
              <a:avLst/>
              <a:gdLst>
                <a:gd name="connsiteX0" fmla="*/ 19957 w 127000"/>
                <a:gd name="connsiteY0" fmla="*/ 24899 h 111848"/>
                <a:gd name="connsiteX1" fmla="*/ 19957 w 127000"/>
                <a:gd name="connsiteY1" fmla="*/ 92716 h 111848"/>
                <a:gd name="connsiteX2" fmla="*/ 263 w 127000"/>
                <a:gd name="connsiteY2" fmla="*/ 104104 h 111848"/>
                <a:gd name="connsiteX3" fmla="*/ 263 w 127000"/>
                <a:gd name="connsiteY3" fmla="*/ 111948 h 111848"/>
                <a:gd name="connsiteX4" fmla="*/ 28794 w 127000"/>
                <a:gd name="connsiteY4" fmla="*/ 111189 h 111848"/>
                <a:gd name="connsiteX5" fmla="*/ 57072 w 127000"/>
                <a:gd name="connsiteY5" fmla="*/ 111948 h 111848"/>
                <a:gd name="connsiteX6" fmla="*/ 57072 w 127000"/>
                <a:gd name="connsiteY6" fmla="*/ 104104 h 111848"/>
                <a:gd name="connsiteX7" fmla="*/ 37378 w 127000"/>
                <a:gd name="connsiteY7" fmla="*/ 92716 h 111848"/>
                <a:gd name="connsiteX8" fmla="*/ 37378 w 127000"/>
                <a:gd name="connsiteY8" fmla="*/ 46155 h 111848"/>
                <a:gd name="connsiteX9" fmla="*/ 71464 w 127000"/>
                <a:gd name="connsiteY9" fmla="*/ 5667 h 111848"/>
                <a:gd name="connsiteX10" fmla="*/ 90148 w 127000"/>
                <a:gd name="connsiteY10" fmla="*/ 33755 h 111848"/>
                <a:gd name="connsiteX11" fmla="*/ 90148 w 127000"/>
                <a:gd name="connsiteY11" fmla="*/ 92716 h 111848"/>
                <a:gd name="connsiteX12" fmla="*/ 70454 w 127000"/>
                <a:gd name="connsiteY12" fmla="*/ 104104 h 111848"/>
                <a:gd name="connsiteX13" fmla="*/ 70454 w 127000"/>
                <a:gd name="connsiteY13" fmla="*/ 111948 h 111848"/>
                <a:gd name="connsiteX14" fmla="*/ 98985 w 127000"/>
                <a:gd name="connsiteY14" fmla="*/ 111189 h 111848"/>
                <a:gd name="connsiteX15" fmla="*/ 127263 w 127000"/>
                <a:gd name="connsiteY15" fmla="*/ 111948 h 111848"/>
                <a:gd name="connsiteX16" fmla="*/ 127263 w 127000"/>
                <a:gd name="connsiteY16" fmla="*/ 104104 h 111848"/>
                <a:gd name="connsiteX17" fmla="*/ 107570 w 127000"/>
                <a:gd name="connsiteY17" fmla="*/ 96512 h 111848"/>
                <a:gd name="connsiteX18" fmla="*/ 107570 w 127000"/>
                <a:gd name="connsiteY18" fmla="*/ 48179 h 111848"/>
                <a:gd name="connsiteX19" fmla="*/ 99742 w 127000"/>
                <a:gd name="connsiteY19" fmla="*/ 9463 h 111848"/>
                <a:gd name="connsiteX20" fmla="*/ 73231 w 127000"/>
                <a:gd name="connsiteY20" fmla="*/ 100 h 111848"/>
                <a:gd name="connsiteX21" fmla="*/ 35863 w 127000"/>
                <a:gd name="connsiteY21" fmla="*/ 26670 h 111848"/>
                <a:gd name="connsiteX22" fmla="*/ 35863 w 127000"/>
                <a:gd name="connsiteY22" fmla="*/ 100 h 111848"/>
                <a:gd name="connsiteX23" fmla="*/ 263 w 127000"/>
                <a:gd name="connsiteY23" fmla="*/ 2883 h 111848"/>
                <a:gd name="connsiteX24" fmla="*/ 263 w 127000"/>
                <a:gd name="connsiteY24" fmla="*/ 10728 h 111848"/>
                <a:gd name="connsiteX25" fmla="*/ 19957 w 127000"/>
                <a:gd name="connsiteY25" fmla="*/ 2489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000" h="111848">
                  <a:moveTo>
                    <a:pt x="19957" y="24899"/>
                  </a:moveTo>
                  <a:lnTo>
                    <a:pt x="19957" y="92716"/>
                  </a:lnTo>
                  <a:cubicBezTo>
                    <a:pt x="19957" y="104104"/>
                    <a:pt x="17179" y="104104"/>
                    <a:pt x="263" y="104104"/>
                  </a:cubicBezTo>
                  <a:lnTo>
                    <a:pt x="263" y="111948"/>
                  </a:lnTo>
                  <a:cubicBezTo>
                    <a:pt x="9100" y="111695"/>
                    <a:pt x="21977" y="111189"/>
                    <a:pt x="28794" y="111189"/>
                  </a:cubicBezTo>
                  <a:cubicBezTo>
                    <a:pt x="35358" y="111189"/>
                    <a:pt x="48488" y="111695"/>
                    <a:pt x="57072" y="111948"/>
                  </a:cubicBezTo>
                  <a:lnTo>
                    <a:pt x="57072" y="104104"/>
                  </a:lnTo>
                  <a:cubicBezTo>
                    <a:pt x="40156" y="104104"/>
                    <a:pt x="37378" y="104104"/>
                    <a:pt x="37378" y="92716"/>
                  </a:cubicBezTo>
                  <a:lnTo>
                    <a:pt x="37378" y="46155"/>
                  </a:lnTo>
                  <a:cubicBezTo>
                    <a:pt x="37378" y="19838"/>
                    <a:pt x="55305" y="5667"/>
                    <a:pt x="71464" y="5667"/>
                  </a:cubicBezTo>
                  <a:cubicBezTo>
                    <a:pt x="87371" y="5667"/>
                    <a:pt x="90148" y="19332"/>
                    <a:pt x="90148" y="33755"/>
                  </a:cubicBezTo>
                  <a:lnTo>
                    <a:pt x="90148" y="92716"/>
                  </a:lnTo>
                  <a:cubicBezTo>
                    <a:pt x="90148" y="104104"/>
                    <a:pt x="87371" y="104104"/>
                    <a:pt x="70454" y="104104"/>
                  </a:cubicBezTo>
                  <a:lnTo>
                    <a:pt x="70454" y="111948"/>
                  </a:lnTo>
                  <a:cubicBezTo>
                    <a:pt x="79291" y="111695"/>
                    <a:pt x="92168" y="111189"/>
                    <a:pt x="98985" y="111189"/>
                  </a:cubicBezTo>
                  <a:cubicBezTo>
                    <a:pt x="105550" y="111189"/>
                    <a:pt x="118679" y="111695"/>
                    <a:pt x="127263" y="111948"/>
                  </a:cubicBezTo>
                  <a:lnTo>
                    <a:pt x="127263" y="104104"/>
                  </a:lnTo>
                  <a:cubicBezTo>
                    <a:pt x="114134" y="104104"/>
                    <a:pt x="107822" y="104104"/>
                    <a:pt x="107570" y="96512"/>
                  </a:cubicBezTo>
                  <a:lnTo>
                    <a:pt x="107570" y="48179"/>
                  </a:lnTo>
                  <a:cubicBezTo>
                    <a:pt x="107570" y="26417"/>
                    <a:pt x="107570" y="18572"/>
                    <a:pt x="99742" y="9463"/>
                  </a:cubicBezTo>
                  <a:cubicBezTo>
                    <a:pt x="96208" y="5161"/>
                    <a:pt x="87876" y="100"/>
                    <a:pt x="73231" y="100"/>
                  </a:cubicBezTo>
                  <a:cubicBezTo>
                    <a:pt x="54800" y="100"/>
                    <a:pt x="42933" y="10981"/>
                    <a:pt x="35863" y="26670"/>
                  </a:cubicBezTo>
                  <a:lnTo>
                    <a:pt x="35863" y="100"/>
                  </a:lnTo>
                  <a:lnTo>
                    <a:pt x="263" y="2883"/>
                  </a:lnTo>
                  <a:lnTo>
                    <a:pt x="263" y="10728"/>
                  </a:lnTo>
                  <a:cubicBezTo>
                    <a:pt x="17937" y="10728"/>
                    <a:pt x="19957" y="12499"/>
                    <a:pt x="19957" y="2489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5AD02BD-C478-6E9A-674B-0B3ECABE2B15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633086" y="4311436"/>
              <a:ext cx="82562" cy="116150"/>
            </a:xfrm>
            <a:custGeom>
              <a:avLst/>
              <a:gdLst>
                <a:gd name="connsiteX0" fmla="*/ 44457 w 82562"/>
                <a:gd name="connsiteY0" fmla="*/ 64375 h 116150"/>
                <a:gd name="connsiteX1" fmla="*/ 70715 w 82562"/>
                <a:gd name="connsiteY1" fmla="*/ 87655 h 116150"/>
                <a:gd name="connsiteX2" fmla="*/ 42184 w 82562"/>
                <a:gd name="connsiteY2" fmla="*/ 110683 h 116150"/>
                <a:gd name="connsiteX3" fmla="*/ 7089 w 82562"/>
                <a:gd name="connsiteY3" fmla="*/ 74750 h 116150"/>
                <a:gd name="connsiteX4" fmla="*/ 3554 w 82562"/>
                <a:gd name="connsiteY4" fmla="*/ 70448 h 116150"/>
                <a:gd name="connsiteX5" fmla="*/ 272 w 82562"/>
                <a:gd name="connsiteY5" fmla="*/ 76774 h 116150"/>
                <a:gd name="connsiteX6" fmla="*/ 272 w 82562"/>
                <a:gd name="connsiteY6" fmla="*/ 110177 h 116150"/>
                <a:gd name="connsiteX7" fmla="*/ 3049 w 82562"/>
                <a:gd name="connsiteY7" fmla="*/ 116250 h 116150"/>
                <a:gd name="connsiteX8" fmla="*/ 9361 w 82562"/>
                <a:gd name="connsiteY8" fmla="*/ 111189 h 116150"/>
                <a:gd name="connsiteX9" fmla="*/ 14411 w 82562"/>
                <a:gd name="connsiteY9" fmla="*/ 105369 h 116150"/>
                <a:gd name="connsiteX10" fmla="*/ 42184 w 82562"/>
                <a:gd name="connsiteY10" fmla="*/ 116250 h 116150"/>
                <a:gd name="connsiteX11" fmla="*/ 82835 w 82562"/>
                <a:gd name="connsiteY11" fmla="*/ 81076 h 116150"/>
                <a:gd name="connsiteX12" fmla="*/ 72230 w 82562"/>
                <a:gd name="connsiteY12" fmla="*/ 57036 h 116150"/>
                <a:gd name="connsiteX13" fmla="*/ 43447 w 82562"/>
                <a:gd name="connsiteY13" fmla="*/ 44890 h 116150"/>
                <a:gd name="connsiteX14" fmla="*/ 12391 w 82562"/>
                <a:gd name="connsiteY14" fmla="*/ 24139 h 116150"/>
                <a:gd name="connsiteX15" fmla="*/ 40670 w 82562"/>
                <a:gd name="connsiteY15" fmla="*/ 4908 h 116150"/>
                <a:gd name="connsiteX16" fmla="*/ 70210 w 82562"/>
                <a:gd name="connsiteY16" fmla="*/ 35527 h 116150"/>
                <a:gd name="connsiteX17" fmla="*/ 73240 w 82562"/>
                <a:gd name="connsiteY17" fmla="*/ 37804 h 116150"/>
                <a:gd name="connsiteX18" fmla="*/ 76523 w 82562"/>
                <a:gd name="connsiteY18" fmla="*/ 31731 h 116150"/>
                <a:gd name="connsiteX19" fmla="*/ 76523 w 82562"/>
                <a:gd name="connsiteY19" fmla="*/ 6173 h 116150"/>
                <a:gd name="connsiteX20" fmla="*/ 73745 w 82562"/>
                <a:gd name="connsiteY20" fmla="*/ 100 h 116150"/>
                <a:gd name="connsiteX21" fmla="*/ 68695 w 82562"/>
                <a:gd name="connsiteY21" fmla="*/ 3136 h 116150"/>
                <a:gd name="connsiteX22" fmla="*/ 64403 w 82562"/>
                <a:gd name="connsiteY22" fmla="*/ 7185 h 116150"/>
                <a:gd name="connsiteX23" fmla="*/ 40670 w 82562"/>
                <a:gd name="connsiteY23" fmla="*/ 100 h 116150"/>
                <a:gd name="connsiteX24" fmla="*/ 272 w 82562"/>
                <a:gd name="connsiteY24" fmla="*/ 31225 h 116150"/>
                <a:gd name="connsiteX25" fmla="*/ 11129 w 82562"/>
                <a:gd name="connsiteY25" fmla="*/ 52734 h 116150"/>
                <a:gd name="connsiteX26" fmla="*/ 44457 w 82562"/>
                <a:gd name="connsiteY26" fmla="*/ 6437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562" h="116150">
                  <a:moveTo>
                    <a:pt x="44457" y="64375"/>
                  </a:moveTo>
                  <a:cubicBezTo>
                    <a:pt x="50011" y="65387"/>
                    <a:pt x="70715" y="69436"/>
                    <a:pt x="70715" y="87655"/>
                  </a:cubicBezTo>
                  <a:cubicBezTo>
                    <a:pt x="70715" y="100561"/>
                    <a:pt x="61878" y="110683"/>
                    <a:pt x="42184" y="110683"/>
                  </a:cubicBezTo>
                  <a:cubicBezTo>
                    <a:pt x="20976" y="110683"/>
                    <a:pt x="11886" y="96259"/>
                    <a:pt x="7089" y="74750"/>
                  </a:cubicBezTo>
                  <a:cubicBezTo>
                    <a:pt x="6331" y="71460"/>
                    <a:pt x="6079" y="70448"/>
                    <a:pt x="3554" y="70448"/>
                  </a:cubicBezTo>
                  <a:cubicBezTo>
                    <a:pt x="272" y="70448"/>
                    <a:pt x="272" y="72219"/>
                    <a:pt x="272" y="76774"/>
                  </a:cubicBezTo>
                  <a:lnTo>
                    <a:pt x="272" y="110177"/>
                  </a:lnTo>
                  <a:cubicBezTo>
                    <a:pt x="272" y="114479"/>
                    <a:pt x="272" y="116250"/>
                    <a:pt x="3049" y="116250"/>
                  </a:cubicBezTo>
                  <a:cubicBezTo>
                    <a:pt x="4312" y="116250"/>
                    <a:pt x="4564" y="115997"/>
                    <a:pt x="9361" y="111189"/>
                  </a:cubicBezTo>
                  <a:cubicBezTo>
                    <a:pt x="9866" y="110683"/>
                    <a:pt x="9866" y="110177"/>
                    <a:pt x="14411" y="105369"/>
                  </a:cubicBezTo>
                  <a:cubicBezTo>
                    <a:pt x="25520" y="115997"/>
                    <a:pt x="36882" y="116250"/>
                    <a:pt x="42184" y="116250"/>
                  </a:cubicBezTo>
                  <a:cubicBezTo>
                    <a:pt x="71220" y="116250"/>
                    <a:pt x="82835" y="99296"/>
                    <a:pt x="82835" y="81076"/>
                  </a:cubicBezTo>
                  <a:cubicBezTo>
                    <a:pt x="82835" y="67664"/>
                    <a:pt x="75260" y="60073"/>
                    <a:pt x="72230" y="57036"/>
                  </a:cubicBezTo>
                  <a:cubicBezTo>
                    <a:pt x="63898" y="48938"/>
                    <a:pt x="54051" y="46914"/>
                    <a:pt x="43447" y="44890"/>
                  </a:cubicBezTo>
                  <a:cubicBezTo>
                    <a:pt x="29308" y="42106"/>
                    <a:pt x="12391" y="38816"/>
                    <a:pt x="12391" y="24139"/>
                  </a:cubicBezTo>
                  <a:cubicBezTo>
                    <a:pt x="12391" y="15283"/>
                    <a:pt x="18956" y="4908"/>
                    <a:pt x="40670" y="4908"/>
                  </a:cubicBezTo>
                  <a:cubicBezTo>
                    <a:pt x="68443" y="4908"/>
                    <a:pt x="69705" y="27682"/>
                    <a:pt x="70210" y="35527"/>
                  </a:cubicBezTo>
                  <a:cubicBezTo>
                    <a:pt x="70463" y="37804"/>
                    <a:pt x="72735" y="37804"/>
                    <a:pt x="73240" y="37804"/>
                  </a:cubicBezTo>
                  <a:cubicBezTo>
                    <a:pt x="76523" y="37804"/>
                    <a:pt x="76523" y="36539"/>
                    <a:pt x="76523" y="31731"/>
                  </a:cubicBezTo>
                  <a:lnTo>
                    <a:pt x="76523" y="6173"/>
                  </a:lnTo>
                  <a:cubicBezTo>
                    <a:pt x="76523" y="1871"/>
                    <a:pt x="76523" y="100"/>
                    <a:pt x="73745" y="100"/>
                  </a:cubicBezTo>
                  <a:cubicBezTo>
                    <a:pt x="72483" y="100"/>
                    <a:pt x="71978" y="100"/>
                    <a:pt x="68695" y="3136"/>
                  </a:cubicBezTo>
                  <a:cubicBezTo>
                    <a:pt x="67938" y="4148"/>
                    <a:pt x="65413" y="6426"/>
                    <a:pt x="64403" y="7185"/>
                  </a:cubicBezTo>
                  <a:cubicBezTo>
                    <a:pt x="54809" y="100"/>
                    <a:pt x="44457" y="100"/>
                    <a:pt x="40670" y="100"/>
                  </a:cubicBezTo>
                  <a:cubicBezTo>
                    <a:pt x="9866" y="100"/>
                    <a:pt x="272" y="17054"/>
                    <a:pt x="272" y="31225"/>
                  </a:cubicBezTo>
                  <a:cubicBezTo>
                    <a:pt x="272" y="40082"/>
                    <a:pt x="4312" y="47167"/>
                    <a:pt x="11129" y="52734"/>
                  </a:cubicBezTo>
                  <a:cubicBezTo>
                    <a:pt x="19208" y="59314"/>
                    <a:pt x="26278" y="60832"/>
                    <a:pt x="44457" y="64375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9A53F04-4FA3-AE4E-5803-880F6B701B32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731416" y="4312955"/>
              <a:ext cx="124475" cy="160940"/>
            </a:xfrm>
            <a:custGeom>
              <a:avLst/>
              <a:gdLst>
                <a:gd name="connsiteX0" fmla="*/ 36634 w 124475"/>
                <a:gd name="connsiteY0" fmla="*/ 16801 h 160940"/>
                <a:gd name="connsiteX1" fmla="*/ 36634 w 124475"/>
                <a:gd name="connsiteY1" fmla="*/ 100 h 160940"/>
                <a:gd name="connsiteX2" fmla="*/ 276 w 124475"/>
                <a:gd name="connsiteY2" fmla="*/ 2883 h 160940"/>
                <a:gd name="connsiteX3" fmla="*/ 276 w 124475"/>
                <a:gd name="connsiteY3" fmla="*/ 10728 h 160940"/>
                <a:gd name="connsiteX4" fmla="*/ 19970 w 124475"/>
                <a:gd name="connsiteY4" fmla="*/ 23380 h 160940"/>
                <a:gd name="connsiteX5" fmla="*/ 19970 w 124475"/>
                <a:gd name="connsiteY5" fmla="*/ 141808 h 160940"/>
                <a:gd name="connsiteX6" fmla="*/ 276 w 124475"/>
                <a:gd name="connsiteY6" fmla="*/ 153196 h 160940"/>
                <a:gd name="connsiteX7" fmla="*/ 276 w 124475"/>
                <a:gd name="connsiteY7" fmla="*/ 161040 h 160940"/>
                <a:gd name="connsiteX8" fmla="*/ 28554 w 124475"/>
                <a:gd name="connsiteY8" fmla="*/ 160281 h 160940"/>
                <a:gd name="connsiteX9" fmla="*/ 57085 w 124475"/>
                <a:gd name="connsiteY9" fmla="*/ 161040 h 160940"/>
                <a:gd name="connsiteX10" fmla="*/ 57085 w 124475"/>
                <a:gd name="connsiteY10" fmla="*/ 153196 h 160940"/>
                <a:gd name="connsiteX11" fmla="*/ 37391 w 124475"/>
                <a:gd name="connsiteY11" fmla="*/ 141808 h 160940"/>
                <a:gd name="connsiteX12" fmla="*/ 37391 w 124475"/>
                <a:gd name="connsiteY12" fmla="*/ 99296 h 160940"/>
                <a:gd name="connsiteX13" fmla="*/ 37391 w 124475"/>
                <a:gd name="connsiteY13" fmla="*/ 97018 h 160940"/>
                <a:gd name="connsiteX14" fmla="*/ 68447 w 124475"/>
                <a:gd name="connsiteY14" fmla="*/ 114732 h 160940"/>
                <a:gd name="connsiteX15" fmla="*/ 124751 w 124475"/>
                <a:gd name="connsiteY15" fmla="*/ 57289 h 160940"/>
                <a:gd name="connsiteX16" fmla="*/ 71982 w 124475"/>
                <a:gd name="connsiteY16" fmla="*/ 100 h 160940"/>
                <a:gd name="connsiteX17" fmla="*/ 36634 w 124475"/>
                <a:gd name="connsiteY17" fmla="*/ 16801 h 160940"/>
                <a:gd name="connsiteX18" fmla="*/ 37391 w 124475"/>
                <a:gd name="connsiteY18" fmla="*/ 83100 h 160940"/>
                <a:gd name="connsiteX19" fmla="*/ 37391 w 124475"/>
                <a:gd name="connsiteY19" fmla="*/ 26670 h 160940"/>
                <a:gd name="connsiteX20" fmla="*/ 69962 w 124475"/>
                <a:gd name="connsiteY20" fmla="*/ 6426 h 160940"/>
                <a:gd name="connsiteX21" fmla="*/ 103795 w 124475"/>
                <a:gd name="connsiteY21" fmla="*/ 57289 h 160940"/>
                <a:gd name="connsiteX22" fmla="*/ 67437 w 124475"/>
                <a:gd name="connsiteY22" fmla="*/ 109165 h 160940"/>
                <a:gd name="connsiteX23" fmla="*/ 40926 w 124475"/>
                <a:gd name="connsiteY23" fmla="*/ 93729 h 160940"/>
                <a:gd name="connsiteX24" fmla="*/ 37391 w 124475"/>
                <a:gd name="connsiteY24" fmla="*/ 83100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475" h="160940">
                  <a:moveTo>
                    <a:pt x="36634" y="16801"/>
                  </a:moveTo>
                  <a:lnTo>
                    <a:pt x="36634" y="100"/>
                  </a:lnTo>
                  <a:lnTo>
                    <a:pt x="276" y="2883"/>
                  </a:lnTo>
                  <a:lnTo>
                    <a:pt x="276" y="10728"/>
                  </a:lnTo>
                  <a:cubicBezTo>
                    <a:pt x="18202" y="10728"/>
                    <a:pt x="19970" y="12246"/>
                    <a:pt x="19970" y="23380"/>
                  </a:cubicBezTo>
                  <a:lnTo>
                    <a:pt x="19970" y="141808"/>
                  </a:lnTo>
                  <a:cubicBezTo>
                    <a:pt x="19970" y="153196"/>
                    <a:pt x="17192" y="153196"/>
                    <a:pt x="276" y="153196"/>
                  </a:cubicBezTo>
                  <a:lnTo>
                    <a:pt x="276" y="161040"/>
                  </a:lnTo>
                  <a:cubicBezTo>
                    <a:pt x="8860" y="160787"/>
                    <a:pt x="21989" y="160281"/>
                    <a:pt x="28554" y="160281"/>
                  </a:cubicBezTo>
                  <a:cubicBezTo>
                    <a:pt x="35371" y="160281"/>
                    <a:pt x="48248" y="160787"/>
                    <a:pt x="57085" y="161040"/>
                  </a:cubicBezTo>
                  <a:lnTo>
                    <a:pt x="57085" y="153196"/>
                  </a:lnTo>
                  <a:cubicBezTo>
                    <a:pt x="40168" y="153196"/>
                    <a:pt x="37391" y="153196"/>
                    <a:pt x="37391" y="141808"/>
                  </a:cubicBezTo>
                  <a:lnTo>
                    <a:pt x="37391" y="99296"/>
                  </a:lnTo>
                  <a:lnTo>
                    <a:pt x="37391" y="97018"/>
                  </a:lnTo>
                  <a:cubicBezTo>
                    <a:pt x="38654" y="101067"/>
                    <a:pt x="49258" y="114732"/>
                    <a:pt x="68447" y="114732"/>
                  </a:cubicBezTo>
                  <a:cubicBezTo>
                    <a:pt x="98493" y="114732"/>
                    <a:pt x="124751" y="89933"/>
                    <a:pt x="124751" y="57289"/>
                  </a:cubicBezTo>
                  <a:cubicBezTo>
                    <a:pt x="124751" y="25152"/>
                    <a:pt x="100260" y="100"/>
                    <a:pt x="71982" y="100"/>
                  </a:cubicBezTo>
                  <a:cubicBezTo>
                    <a:pt x="52288" y="100"/>
                    <a:pt x="41683" y="11234"/>
                    <a:pt x="36634" y="16801"/>
                  </a:cubicBezTo>
                  <a:close/>
                  <a:moveTo>
                    <a:pt x="37391" y="83100"/>
                  </a:moveTo>
                  <a:lnTo>
                    <a:pt x="37391" y="26670"/>
                  </a:lnTo>
                  <a:cubicBezTo>
                    <a:pt x="44713" y="13764"/>
                    <a:pt x="57085" y="6426"/>
                    <a:pt x="69962" y="6426"/>
                  </a:cubicBezTo>
                  <a:cubicBezTo>
                    <a:pt x="88393" y="6426"/>
                    <a:pt x="103795" y="28694"/>
                    <a:pt x="103795" y="57289"/>
                  </a:cubicBezTo>
                  <a:cubicBezTo>
                    <a:pt x="103795" y="87908"/>
                    <a:pt x="86121" y="109165"/>
                    <a:pt x="67437" y="109165"/>
                  </a:cubicBezTo>
                  <a:cubicBezTo>
                    <a:pt x="57338" y="109165"/>
                    <a:pt x="47743" y="104104"/>
                    <a:pt x="40926" y="93729"/>
                  </a:cubicBezTo>
                  <a:cubicBezTo>
                    <a:pt x="37391" y="88414"/>
                    <a:pt x="37391" y="88161"/>
                    <a:pt x="37391" y="83100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E664E93-5DC4-6E65-190F-D13FD5CF5681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7878700" y="4311436"/>
              <a:ext cx="97712" cy="116150"/>
            </a:xfrm>
            <a:custGeom>
              <a:avLst/>
              <a:gdLst>
                <a:gd name="connsiteX0" fmla="*/ 21490 w 97712"/>
                <a:gd name="connsiteY0" fmla="*/ 49698 h 116150"/>
                <a:gd name="connsiteX1" fmla="*/ 52799 w 97712"/>
                <a:gd name="connsiteY1" fmla="*/ 5667 h 116150"/>
                <a:gd name="connsiteX2" fmla="*/ 81330 w 97712"/>
                <a:gd name="connsiteY2" fmla="*/ 49698 h 116150"/>
                <a:gd name="connsiteX3" fmla="*/ 21490 w 97712"/>
                <a:gd name="connsiteY3" fmla="*/ 49698 h 116150"/>
                <a:gd name="connsiteX4" fmla="*/ 21238 w 97712"/>
                <a:gd name="connsiteY4" fmla="*/ 55012 h 116150"/>
                <a:gd name="connsiteX5" fmla="*/ 91681 w 97712"/>
                <a:gd name="connsiteY5" fmla="*/ 55012 h 116150"/>
                <a:gd name="connsiteX6" fmla="*/ 97994 w 97712"/>
                <a:gd name="connsiteY6" fmla="*/ 49698 h 116150"/>
                <a:gd name="connsiteX7" fmla="*/ 52799 w 97712"/>
                <a:gd name="connsiteY7" fmla="*/ 100 h 116150"/>
                <a:gd name="connsiteX8" fmla="*/ 281 w 97712"/>
                <a:gd name="connsiteY8" fmla="*/ 57795 h 116150"/>
                <a:gd name="connsiteX9" fmla="*/ 55828 w 97712"/>
                <a:gd name="connsiteY9" fmla="*/ 116250 h 116150"/>
                <a:gd name="connsiteX10" fmla="*/ 97994 w 97712"/>
                <a:gd name="connsiteY10" fmla="*/ 83353 h 116150"/>
                <a:gd name="connsiteX11" fmla="*/ 94711 w 97712"/>
                <a:gd name="connsiteY11" fmla="*/ 80317 h 116150"/>
                <a:gd name="connsiteX12" fmla="*/ 91429 w 97712"/>
                <a:gd name="connsiteY12" fmla="*/ 83860 h 116150"/>
                <a:gd name="connsiteX13" fmla="*/ 57343 w 97712"/>
                <a:gd name="connsiteY13" fmla="*/ 109924 h 116150"/>
                <a:gd name="connsiteX14" fmla="*/ 28812 w 97712"/>
                <a:gd name="connsiteY14" fmla="*/ 92969 h 116150"/>
                <a:gd name="connsiteX15" fmla="*/ 21238 w 97712"/>
                <a:gd name="connsiteY15" fmla="*/ 55012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712" h="116150">
                  <a:moveTo>
                    <a:pt x="21490" y="49698"/>
                  </a:moveTo>
                  <a:cubicBezTo>
                    <a:pt x="23005" y="11993"/>
                    <a:pt x="44214" y="5667"/>
                    <a:pt x="52799" y="5667"/>
                  </a:cubicBezTo>
                  <a:cubicBezTo>
                    <a:pt x="78805" y="5667"/>
                    <a:pt x="81330" y="39829"/>
                    <a:pt x="81330" y="49698"/>
                  </a:cubicBezTo>
                  <a:lnTo>
                    <a:pt x="21490" y="49698"/>
                  </a:lnTo>
                  <a:close/>
                  <a:moveTo>
                    <a:pt x="21238" y="55012"/>
                  </a:moveTo>
                  <a:lnTo>
                    <a:pt x="91681" y="55012"/>
                  </a:lnTo>
                  <a:cubicBezTo>
                    <a:pt x="97236" y="55012"/>
                    <a:pt x="97994" y="55012"/>
                    <a:pt x="97994" y="49698"/>
                  </a:cubicBezTo>
                  <a:cubicBezTo>
                    <a:pt x="97994" y="24646"/>
                    <a:pt x="84359" y="100"/>
                    <a:pt x="52799" y="100"/>
                  </a:cubicBezTo>
                  <a:cubicBezTo>
                    <a:pt x="23510" y="100"/>
                    <a:pt x="281" y="26164"/>
                    <a:pt x="281" y="57795"/>
                  </a:cubicBezTo>
                  <a:cubicBezTo>
                    <a:pt x="281" y="91704"/>
                    <a:pt x="26793" y="116250"/>
                    <a:pt x="55828" y="116250"/>
                  </a:cubicBezTo>
                  <a:cubicBezTo>
                    <a:pt x="86632" y="116250"/>
                    <a:pt x="97994" y="88161"/>
                    <a:pt x="97994" y="83353"/>
                  </a:cubicBezTo>
                  <a:cubicBezTo>
                    <a:pt x="97994" y="80823"/>
                    <a:pt x="95974" y="80317"/>
                    <a:pt x="94711" y="80317"/>
                  </a:cubicBezTo>
                  <a:cubicBezTo>
                    <a:pt x="92439" y="80317"/>
                    <a:pt x="91934" y="81835"/>
                    <a:pt x="91429" y="83860"/>
                  </a:cubicBezTo>
                  <a:cubicBezTo>
                    <a:pt x="82592" y="109924"/>
                    <a:pt x="59868" y="109924"/>
                    <a:pt x="57343" y="109924"/>
                  </a:cubicBezTo>
                  <a:cubicBezTo>
                    <a:pt x="44719" y="109924"/>
                    <a:pt x="34620" y="102332"/>
                    <a:pt x="28812" y="92969"/>
                  </a:cubicBezTo>
                  <a:cubicBezTo>
                    <a:pt x="21238" y="80823"/>
                    <a:pt x="21238" y="64122"/>
                    <a:pt x="21238" y="5501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9906EADD-2AB5-35F5-3505-4EABEC8F946E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992431" y="4311436"/>
              <a:ext cx="96197" cy="116150"/>
            </a:xfrm>
            <a:custGeom>
              <a:avLst/>
              <a:gdLst>
                <a:gd name="connsiteX0" fmla="*/ 21242 w 96197"/>
                <a:gd name="connsiteY0" fmla="*/ 58301 h 116150"/>
                <a:gd name="connsiteX1" fmla="*/ 55328 w 96197"/>
                <a:gd name="connsiteY1" fmla="*/ 6426 h 116150"/>
                <a:gd name="connsiteX2" fmla="*/ 82344 w 96197"/>
                <a:gd name="connsiteY2" fmla="*/ 15789 h 116150"/>
                <a:gd name="connsiteX3" fmla="*/ 70477 w 96197"/>
                <a:gd name="connsiteY3" fmla="*/ 27429 h 116150"/>
                <a:gd name="connsiteX4" fmla="*/ 82091 w 96197"/>
                <a:gd name="connsiteY4" fmla="*/ 39070 h 116150"/>
                <a:gd name="connsiteX5" fmla="*/ 93706 w 96197"/>
                <a:gd name="connsiteY5" fmla="*/ 27176 h 116150"/>
                <a:gd name="connsiteX6" fmla="*/ 55075 w 96197"/>
                <a:gd name="connsiteY6" fmla="*/ 100 h 116150"/>
                <a:gd name="connsiteX7" fmla="*/ 286 w 96197"/>
                <a:gd name="connsiteY7" fmla="*/ 58807 h 116150"/>
                <a:gd name="connsiteX8" fmla="*/ 54570 w 96197"/>
                <a:gd name="connsiteY8" fmla="*/ 116250 h 116150"/>
                <a:gd name="connsiteX9" fmla="*/ 96483 w 96197"/>
                <a:gd name="connsiteY9" fmla="*/ 83353 h 116150"/>
                <a:gd name="connsiteX10" fmla="*/ 93201 w 96197"/>
                <a:gd name="connsiteY10" fmla="*/ 80823 h 116150"/>
                <a:gd name="connsiteX11" fmla="*/ 89918 w 96197"/>
                <a:gd name="connsiteY11" fmla="*/ 83353 h 116150"/>
                <a:gd name="connsiteX12" fmla="*/ 56843 w 96197"/>
                <a:gd name="connsiteY12" fmla="*/ 109924 h 116150"/>
                <a:gd name="connsiteX13" fmla="*/ 21242 w 96197"/>
                <a:gd name="connsiteY13" fmla="*/ 5830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97" h="116150">
                  <a:moveTo>
                    <a:pt x="21242" y="58301"/>
                  </a:moveTo>
                  <a:cubicBezTo>
                    <a:pt x="21242" y="17054"/>
                    <a:pt x="41946" y="6426"/>
                    <a:pt x="55328" y="6426"/>
                  </a:cubicBezTo>
                  <a:cubicBezTo>
                    <a:pt x="57600" y="6426"/>
                    <a:pt x="73507" y="6679"/>
                    <a:pt x="82344" y="15789"/>
                  </a:cubicBezTo>
                  <a:cubicBezTo>
                    <a:pt x="71992" y="16548"/>
                    <a:pt x="70477" y="24139"/>
                    <a:pt x="70477" y="27429"/>
                  </a:cubicBezTo>
                  <a:cubicBezTo>
                    <a:pt x="70477" y="34008"/>
                    <a:pt x="75022" y="39070"/>
                    <a:pt x="82091" y="39070"/>
                  </a:cubicBezTo>
                  <a:cubicBezTo>
                    <a:pt x="88656" y="39070"/>
                    <a:pt x="93706" y="34768"/>
                    <a:pt x="93706" y="27176"/>
                  </a:cubicBezTo>
                  <a:cubicBezTo>
                    <a:pt x="93706" y="9969"/>
                    <a:pt x="74517" y="100"/>
                    <a:pt x="55075" y="100"/>
                  </a:cubicBezTo>
                  <a:cubicBezTo>
                    <a:pt x="23515" y="100"/>
                    <a:pt x="286" y="27429"/>
                    <a:pt x="286" y="58807"/>
                  </a:cubicBezTo>
                  <a:cubicBezTo>
                    <a:pt x="286" y="91198"/>
                    <a:pt x="25282" y="116250"/>
                    <a:pt x="54570" y="116250"/>
                  </a:cubicBezTo>
                  <a:cubicBezTo>
                    <a:pt x="88404" y="116250"/>
                    <a:pt x="96483" y="85884"/>
                    <a:pt x="96483" y="83353"/>
                  </a:cubicBezTo>
                  <a:cubicBezTo>
                    <a:pt x="96483" y="80823"/>
                    <a:pt x="93958" y="80823"/>
                    <a:pt x="93201" y="80823"/>
                  </a:cubicBezTo>
                  <a:cubicBezTo>
                    <a:pt x="90928" y="80823"/>
                    <a:pt x="90423" y="81835"/>
                    <a:pt x="89918" y="83353"/>
                  </a:cubicBezTo>
                  <a:cubicBezTo>
                    <a:pt x="82596" y="106887"/>
                    <a:pt x="66185" y="109924"/>
                    <a:pt x="56843" y="109924"/>
                  </a:cubicBezTo>
                  <a:cubicBezTo>
                    <a:pt x="43461" y="109924"/>
                    <a:pt x="21242" y="99043"/>
                    <a:pt x="21242" y="5830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0A4B997-82EE-36CE-D0C2-56AF93C3C445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8104395" y="4255512"/>
              <a:ext cx="54032" cy="169291"/>
            </a:xfrm>
            <a:custGeom>
              <a:avLst/>
              <a:gdLst>
                <a:gd name="connsiteX0" fmla="*/ 36648 w 54032"/>
                <a:gd name="connsiteY0" fmla="*/ 57542 h 169291"/>
                <a:gd name="connsiteX1" fmla="*/ 1300 w 54032"/>
                <a:gd name="connsiteY1" fmla="*/ 60326 h 169291"/>
                <a:gd name="connsiteX2" fmla="*/ 1300 w 54032"/>
                <a:gd name="connsiteY2" fmla="*/ 68170 h 169291"/>
                <a:gd name="connsiteX3" fmla="*/ 19984 w 54032"/>
                <a:gd name="connsiteY3" fmla="*/ 82088 h 169291"/>
                <a:gd name="connsiteX4" fmla="*/ 19984 w 54032"/>
                <a:gd name="connsiteY4" fmla="*/ 150159 h 169291"/>
                <a:gd name="connsiteX5" fmla="*/ 290 w 54032"/>
                <a:gd name="connsiteY5" fmla="*/ 161546 h 169291"/>
                <a:gd name="connsiteX6" fmla="*/ 290 w 54032"/>
                <a:gd name="connsiteY6" fmla="*/ 169391 h 169291"/>
                <a:gd name="connsiteX7" fmla="*/ 28064 w 54032"/>
                <a:gd name="connsiteY7" fmla="*/ 168632 h 169291"/>
                <a:gd name="connsiteX8" fmla="*/ 54322 w 54032"/>
                <a:gd name="connsiteY8" fmla="*/ 169391 h 169291"/>
                <a:gd name="connsiteX9" fmla="*/ 54322 w 54032"/>
                <a:gd name="connsiteY9" fmla="*/ 161546 h 169291"/>
                <a:gd name="connsiteX10" fmla="*/ 36648 w 54032"/>
                <a:gd name="connsiteY10" fmla="*/ 150412 h 169291"/>
                <a:gd name="connsiteX11" fmla="*/ 36648 w 54032"/>
                <a:gd name="connsiteY11" fmla="*/ 57542 h 169291"/>
                <a:gd name="connsiteX12" fmla="*/ 37658 w 54032"/>
                <a:gd name="connsiteY12" fmla="*/ 13511 h 169291"/>
                <a:gd name="connsiteX13" fmla="*/ 24277 w 54032"/>
                <a:gd name="connsiteY13" fmla="*/ 100 h 169291"/>
                <a:gd name="connsiteX14" fmla="*/ 10895 w 54032"/>
                <a:gd name="connsiteY14" fmla="*/ 13511 h 169291"/>
                <a:gd name="connsiteX15" fmla="*/ 24277 w 54032"/>
                <a:gd name="connsiteY15" fmla="*/ 26923 h 169291"/>
                <a:gd name="connsiteX16" fmla="*/ 37658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648" y="57542"/>
                  </a:moveTo>
                  <a:lnTo>
                    <a:pt x="1300" y="60326"/>
                  </a:lnTo>
                  <a:lnTo>
                    <a:pt x="1300" y="68170"/>
                  </a:lnTo>
                  <a:cubicBezTo>
                    <a:pt x="17712" y="68170"/>
                    <a:pt x="19984" y="69689"/>
                    <a:pt x="19984" y="82088"/>
                  </a:cubicBezTo>
                  <a:lnTo>
                    <a:pt x="19984" y="150159"/>
                  </a:lnTo>
                  <a:cubicBezTo>
                    <a:pt x="19984" y="161546"/>
                    <a:pt x="17207" y="161546"/>
                    <a:pt x="290" y="161546"/>
                  </a:cubicBezTo>
                  <a:lnTo>
                    <a:pt x="290" y="169391"/>
                  </a:lnTo>
                  <a:cubicBezTo>
                    <a:pt x="8370" y="169138"/>
                    <a:pt x="22004" y="168632"/>
                    <a:pt x="28064" y="168632"/>
                  </a:cubicBezTo>
                  <a:cubicBezTo>
                    <a:pt x="36901" y="168632"/>
                    <a:pt x="45738" y="169138"/>
                    <a:pt x="54322" y="169391"/>
                  </a:cubicBezTo>
                  <a:lnTo>
                    <a:pt x="54322" y="161546"/>
                  </a:lnTo>
                  <a:cubicBezTo>
                    <a:pt x="37658" y="161546"/>
                    <a:pt x="36648" y="160281"/>
                    <a:pt x="36648" y="150412"/>
                  </a:cubicBezTo>
                  <a:lnTo>
                    <a:pt x="36648" y="57542"/>
                  </a:lnTo>
                  <a:close/>
                  <a:moveTo>
                    <a:pt x="37658" y="13511"/>
                  </a:moveTo>
                  <a:cubicBezTo>
                    <a:pt x="37658" y="5414"/>
                    <a:pt x="31346" y="100"/>
                    <a:pt x="24277" y="100"/>
                  </a:cubicBezTo>
                  <a:cubicBezTo>
                    <a:pt x="16449" y="100"/>
                    <a:pt x="10895" y="6932"/>
                    <a:pt x="10895" y="13511"/>
                  </a:cubicBezTo>
                  <a:cubicBezTo>
                    <a:pt x="10895" y="20344"/>
                    <a:pt x="16449" y="26923"/>
                    <a:pt x="24277" y="26923"/>
                  </a:cubicBezTo>
                  <a:cubicBezTo>
                    <a:pt x="31346" y="26923"/>
                    <a:pt x="37658" y="21609"/>
                    <a:pt x="37658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C10E9062-E72D-DEC8-A090-98A4E2836135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8173016" y="4246402"/>
              <a:ext cx="126243" cy="178400"/>
            </a:xfrm>
            <a:custGeom>
              <a:avLst/>
              <a:gdLst>
                <a:gd name="connsiteX0" fmla="*/ 76796 w 126243"/>
                <a:gd name="connsiteY0" fmla="*/ 77280 h 178400"/>
                <a:gd name="connsiteX1" fmla="*/ 90178 w 126243"/>
                <a:gd name="connsiteY1" fmla="*/ 90945 h 178400"/>
                <a:gd name="connsiteX2" fmla="*/ 90178 w 126243"/>
                <a:gd name="connsiteY2" fmla="*/ 159269 h 178400"/>
                <a:gd name="connsiteX3" fmla="*/ 70484 w 126243"/>
                <a:gd name="connsiteY3" fmla="*/ 170656 h 178400"/>
                <a:gd name="connsiteX4" fmla="*/ 70484 w 126243"/>
                <a:gd name="connsiteY4" fmla="*/ 178501 h 178400"/>
                <a:gd name="connsiteX5" fmla="*/ 98510 w 126243"/>
                <a:gd name="connsiteY5" fmla="*/ 177741 h 178400"/>
                <a:gd name="connsiteX6" fmla="*/ 126536 w 126243"/>
                <a:gd name="connsiteY6" fmla="*/ 178501 h 178400"/>
                <a:gd name="connsiteX7" fmla="*/ 126536 w 126243"/>
                <a:gd name="connsiteY7" fmla="*/ 170656 h 178400"/>
                <a:gd name="connsiteX8" fmla="*/ 106842 w 126243"/>
                <a:gd name="connsiteY8" fmla="*/ 159269 h 178400"/>
                <a:gd name="connsiteX9" fmla="*/ 106842 w 126243"/>
                <a:gd name="connsiteY9" fmla="*/ 66399 h 178400"/>
                <a:gd name="connsiteX10" fmla="*/ 75029 w 126243"/>
                <a:gd name="connsiteY10" fmla="*/ 68676 h 178400"/>
                <a:gd name="connsiteX11" fmla="*/ 70484 w 126243"/>
                <a:gd name="connsiteY11" fmla="*/ 69183 h 178400"/>
                <a:gd name="connsiteX12" fmla="*/ 65940 w 126243"/>
                <a:gd name="connsiteY12" fmla="*/ 69436 h 178400"/>
                <a:gd name="connsiteX13" fmla="*/ 36146 w 126243"/>
                <a:gd name="connsiteY13" fmla="*/ 69436 h 178400"/>
                <a:gd name="connsiteX14" fmla="*/ 36146 w 126243"/>
                <a:gd name="connsiteY14" fmla="*/ 40841 h 178400"/>
                <a:gd name="connsiteX15" fmla="*/ 73514 w 126243"/>
                <a:gd name="connsiteY15" fmla="*/ 5667 h 178400"/>
                <a:gd name="connsiteX16" fmla="*/ 95228 w 126243"/>
                <a:gd name="connsiteY16" fmla="*/ 14017 h 178400"/>
                <a:gd name="connsiteX17" fmla="*/ 83361 w 126243"/>
                <a:gd name="connsiteY17" fmla="*/ 25658 h 178400"/>
                <a:gd name="connsiteX18" fmla="*/ 94723 w 126243"/>
                <a:gd name="connsiteY18" fmla="*/ 37298 h 178400"/>
                <a:gd name="connsiteX19" fmla="*/ 106337 w 126243"/>
                <a:gd name="connsiteY19" fmla="*/ 25658 h 178400"/>
                <a:gd name="connsiteX20" fmla="*/ 73767 w 126243"/>
                <a:gd name="connsiteY20" fmla="*/ 100 h 178400"/>
                <a:gd name="connsiteX21" fmla="*/ 20240 w 126243"/>
                <a:gd name="connsiteY21" fmla="*/ 40588 h 178400"/>
                <a:gd name="connsiteX22" fmla="*/ 20240 w 126243"/>
                <a:gd name="connsiteY22" fmla="*/ 69436 h 178400"/>
                <a:gd name="connsiteX23" fmla="*/ 293 w 126243"/>
                <a:gd name="connsiteY23" fmla="*/ 69436 h 178400"/>
                <a:gd name="connsiteX24" fmla="*/ 293 w 126243"/>
                <a:gd name="connsiteY24" fmla="*/ 77280 h 178400"/>
                <a:gd name="connsiteX25" fmla="*/ 20240 w 126243"/>
                <a:gd name="connsiteY25" fmla="*/ 77280 h 178400"/>
                <a:gd name="connsiteX26" fmla="*/ 20240 w 126243"/>
                <a:gd name="connsiteY26" fmla="*/ 159269 h 178400"/>
                <a:gd name="connsiteX27" fmla="*/ 546 w 126243"/>
                <a:gd name="connsiteY27" fmla="*/ 170656 h 178400"/>
                <a:gd name="connsiteX28" fmla="*/ 546 w 126243"/>
                <a:gd name="connsiteY28" fmla="*/ 178501 h 178400"/>
                <a:gd name="connsiteX29" fmla="*/ 28572 w 126243"/>
                <a:gd name="connsiteY29" fmla="*/ 177741 h 178400"/>
                <a:gd name="connsiteX30" fmla="*/ 56598 w 126243"/>
                <a:gd name="connsiteY30" fmla="*/ 178501 h 178400"/>
                <a:gd name="connsiteX31" fmla="*/ 56598 w 126243"/>
                <a:gd name="connsiteY31" fmla="*/ 170656 h 178400"/>
                <a:gd name="connsiteX32" fmla="*/ 36904 w 126243"/>
                <a:gd name="connsiteY32" fmla="*/ 159269 h 178400"/>
                <a:gd name="connsiteX33" fmla="*/ 36904 w 126243"/>
                <a:gd name="connsiteY33" fmla="*/ 77280 h 178400"/>
                <a:gd name="connsiteX34" fmla="*/ 76796 w 126243"/>
                <a:gd name="connsiteY34" fmla="*/ 77280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26243" h="178400">
                  <a:moveTo>
                    <a:pt x="76796" y="77280"/>
                  </a:moveTo>
                  <a:cubicBezTo>
                    <a:pt x="88411" y="77280"/>
                    <a:pt x="90178" y="80570"/>
                    <a:pt x="90178" y="90945"/>
                  </a:cubicBezTo>
                  <a:lnTo>
                    <a:pt x="90178" y="159269"/>
                  </a:lnTo>
                  <a:cubicBezTo>
                    <a:pt x="90178" y="170656"/>
                    <a:pt x="87401" y="170656"/>
                    <a:pt x="70484" y="170656"/>
                  </a:cubicBezTo>
                  <a:lnTo>
                    <a:pt x="70484" y="178501"/>
                  </a:lnTo>
                  <a:cubicBezTo>
                    <a:pt x="78816" y="178248"/>
                    <a:pt x="92198" y="177741"/>
                    <a:pt x="98510" y="177741"/>
                  </a:cubicBezTo>
                  <a:cubicBezTo>
                    <a:pt x="104822" y="177741"/>
                    <a:pt x="117194" y="178248"/>
                    <a:pt x="126536" y="178501"/>
                  </a:cubicBezTo>
                  <a:lnTo>
                    <a:pt x="126536" y="170656"/>
                  </a:lnTo>
                  <a:cubicBezTo>
                    <a:pt x="109620" y="170656"/>
                    <a:pt x="106842" y="170656"/>
                    <a:pt x="106842" y="159269"/>
                  </a:cubicBezTo>
                  <a:lnTo>
                    <a:pt x="106842" y="66399"/>
                  </a:lnTo>
                  <a:lnTo>
                    <a:pt x="75029" y="68676"/>
                  </a:lnTo>
                  <a:cubicBezTo>
                    <a:pt x="70989" y="68930"/>
                    <a:pt x="70737" y="69183"/>
                    <a:pt x="70484" y="69183"/>
                  </a:cubicBezTo>
                  <a:cubicBezTo>
                    <a:pt x="69979" y="69436"/>
                    <a:pt x="69474" y="69436"/>
                    <a:pt x="65940" y="69436"/>
                  </a:cubicBezTo>
                  <a:lnTo>
                    <a:pt x="36146" y="69436"/>
                  </a:lnTo>
                  <a:lnTo>
                    <a:pt x="36146" y="40841"/>
                  </a:lnTo>
                  <a:cubicBezTo>
                    <a:pt x="36146" y="15789"/>
                    <a:pt x="57860" y="5667"/>
                    <a:pt x="73514" y="5667"/>
                  </a:cubicBezTo>
                  <a:cubicBezTo>
                    <a:pt x="81089" y="5667"/>
                    <a:pt x="90178" y="8197"/>
                    <a:pt x="95228" y="14017"/>
                  </a:cubicBezTo>
                  <a:cubicBezTo>
                    <a:pt x="84876" y="14524"/>
                    <a:pt x="83361" y="21609"/>
                    <a:pt x="83361" y="25658"/>
                  </a:cubicBezTo>
                  <a:cubicBezTo>
                    <a:pt x="83361" y="34008"/>
                    <a:pt x="89926" y="37298"/>
                    <a:pt x="94723" y="37298"/>
                  </a:cubicBezTo>
                  <a:cubicBezTo>
                    <a:pt x="100530" y="37298"/>
                    <a:pt x="106337" y="33249"/>
                    <a:pt x="106337" y="25658"/>
                  </a:cubicBezTo>
                  <a:cubicBezTo>
                    <a:pt x="106337" y="10728"/>
                    <a:pt x="92451" y="100"/>
                    <a:pt x="73767" y="100"/>
                  </a:cubicBezTo>
                  <a:cubicBezTo>
                    <a:pt x="50285" y="100"/>
                    <a:pt x="20240" y="13005"/>
                    <a:pt x="20240" y="40588"/>
                  </a:cubicBezTo>
                  <a:lnTo>
                    <a:pt x="20240" y="69436"/>
                  </a:lnTo>
                  <a:lnTo>
                    <a:pt x="293" y="69436"/>
                  </a:lnTo>
                  <a:lnTo>
                    <a:pt x="293" y="77280"/>
                  </a:lnTo>
                  <a:lnTo>
                    <a:pt x="20240" y="77280"/>
                  </a:lnTo>
                  <a:lnTo>
                    <a:pt x="20240" y="159269"/>
                  </a:lnTo>
                  <a:cubicBezTo>
                    <a:pt x="20240" y="170656"/>
                    <a:pt x="17462" y="170656"/>
                    <a:pt x="546" y="170656"/>
                  </a:cubicBezTo>
                  <a:lnTo>
                    <a:pt x="546" y="178501"/>
                  </a:lnTo>
                  <a:cubicBezTo>
                    <a:pt x="8878" y="178248"/>
                    <a:pt x="22259" y="177741"/>
                    <a:pt x="28572" y="177741"/>
                  </a:cubicBezTo>
                  <a:cubicBezTo>
                    <a:pt x="34884" y="177741"/>
                    <a:pt x="47256" y="178248"/>
                    <a:pt x="56598" y="178501"/>
                  </a:cubicBezTo>
                  <a:lnTo>
                    <a:pt x="56598" y="170656"/>
                  </a:lnTo>
                  <a:cubicBezTo>
                    <a:pt x="39681" y="170656"/>
                    <a:pt x="36904" y="170656"/>
                    <a:pt x="36904" y="159269"/>
                  </a:cubicBezTo>
                  <a:lnTo>
                    <a:pt x="36904" y="77280"/>
                  </a:lnTo>
                  <a:lnTo>
                    <a:pt x="76796" y="77280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6E6D9780-EC74-3096-6308-3BDEDF7F8FE1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8315053" y="4311436"/>
              <a:ext cx="96197" cy="116150"/>
            </a:xfrm>
            <a:custGeom>
              <a:avLst/>
              <a:gdLst>
                <a:gd name="connsiteX0" fmla="*/ 21255 w 96197"/>
                <a:gd name="connsiteY0" fmla="*/ 58301 h 116150"/>
                <a:gd name="connsiteX1" fmla="*/ 55341 w 96197"/>
                <a:gd name="connsiteY1" fmla="*/ 6426 h 116150"/>
                <a:gd name="connsiteX2" fmla="*/ 82357 w 96197"/>
                <a:gd name="connsiteY2" fmla="*/ 15789 h 116150"/>
                <a:gd name="connsiteX3" fmla="*/ 70490 w 96197"/>
                <a:gd name="connsiteY3" fmla="*/ 27429 h 116150"/>
                <a:gd name="connsiteX4" fmla="*/ 82104 w 96197"/>
                <a:gd name="connsiteY4" fmla="*/ 39070 h 116150"/>
                <a:gd name="connsiteX5" fmla="*/ 93719 w 96197"/>
                <a:gd name="connsiteY5" fmla="*/ 27176 h 116150"/>
                <a:gd name="connsiteX6" fmla="*/ 55088 w 96197"/>
                <a:gd name="connsiteY6" fmla="*/ 100 h 116150"/>
                <a:gd name="connsiteX7" fmla="*/ 299 w 96197"/>
                <a:gd name="connsiteY7" fmla="*/ 58807 h 116150"/>
                <a:gd name="connsiteX8" fmla="*/ 54583 w 96197"/>
                <a:gd name="connsiteY8" fmla="*/ 116250 h 116150"/>
                <a:gd name="connsiteX9" fmla="*/ 96496 w 96197"/>
                <a:gd name="connsiteY9" fmla="*/ 83353 h 116150"/>
                <a:gd name="connsiteX10" fmla="*/ 93214 w 96197"/>
                <a:gd name="connsiteY10" fmla="*/ 80823 h 116150"/>
                <a:gd name="connsiteX11" fmla="*/ 89931 w 96197"/>
                <a:gd name="connsiteY11" fmla="*/ 83353 h 116150"/>
                <a:gd name="connsiteX12" fmla="*/ 56856 w 96197"/>
                <a:gd name="connsiteY12" fmla="*/ 109924 h 116150"/>
                <a:gd name="connsiteX13" fmla="*/ 21255 w 96197"/>
                <a:gd name="connsiteY13" fmla="*/ 5830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97" h="116150">
                  <a:moveTo>
                    <a:pt x="21255" y="58301"/>
                  </a:moveTo>
                  <a:cubicBezTo>
                    <a:pt x="21255" y="17054"/>
                    <a:pt x="41959" y="6426"/>
                    <a:pt x="55341" y="6426"/>
                  </a:cubicBezTo>
                  <a:cubicBezTo>
                    <a:pt x="57613" y="6426"/>
                    <a:pt x="73520" y="6679"/>
                    <a:pt x="82357" y="15789"/>
                  </a:cubicBezTo>
                  <a:cubicBezTo>
                    <a:pt x="72005" y="16548"/>
                    <a:pt x="70490" y="24139"/>
                    <a:pt x="70490" y="27429"/>
                  </a:cubicBezTo>
                  <a:cubicBezTo>
                    <a:pt x="70490" y="34008"/>
                    <a:pt x="75035" y="39070"/>
                    <a:pt x="82104" y="39070"/>
                  </a:cubicBezTo>
                  <a:cubicBezTo>
                    <a:pt x="88669" y="39070"/>
                    <a:pt x="93719" y="34768"/>
                    <a:pt x="93719" y="27176"/>
                  </a:cubicBezTo>
                  <a:cubicBezTo>
                    <a:pt x="93719" y="9969"/>
                    <a:pt x="74530" y="100"/>
                    <a:pt x="55088" y="100"/>
                  </a:cubicBezTo>
                  <a:cubicBezTo>
                    <a:pt x="23527" y="100"/>
                    <a:pt x="299" y="27429"/>
                    <a:pt x="299" y="58807"/>
                  </a:cubicBezTo>
                  <a:cubicBezTo>
                    <a:pt x="299" y="91198"/>
                    <a:pt x="25295" y="116250"/>
                    <a:pt x="54583" y="116250"/>
                  </a:cubicBezTo>
                  <a:cubicBezTo>
                    <a:pt x="88416" y="116250"/>
                    <a:pt x="96496" y="85884"/>
                    <a:pt x="96496" y="83353"/>
                  </a:cubicBezTo>
                  <a:cubicBezTo>
                    <a:pt x="96496" y="80823"/>
                    <a:pt x="93971" y="80823"/>
                    <a:pt x="93214" y="80823"/>
                  </a:cubicBezTo>
                  <a:cubicBezTo>
                    <a:pt x="90941" y="80823"/>
                    <a:pt x="90436" y="81835"/>
                    <a:pt x="89931" y="83353"/>
                  </a:cubicBezTo>
                  <a:cubicBezTo>
                    <a:pt x="82609" y="106887"/>
                    <a:pt x="66198" y="109924"/>
                    <a:pt x="56856" y="109924"/>
                  </a:cubicBezTo>
                  <a:cubicBezTo>
                    <a:pt x="43474" y="109924"/>
                    <a:pt x="21255" y="99043"/>
                    <a:pt x="21255" y="5830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D66C710D-D966-B315-8016-A613B76B14C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8510927" y="4249186"/>
              <a:ext cx="127000" cy="175617"/>
            </a:xfrm>
            <a:custGeom>
              <a:avLst/>
              <a:gdLst>
                <a:gd name="connsiteX0" fmla="*/ 20000 w 127000"/>
                <a:gd name="connsiteY0" fmla="*/ 156485 h 175617"/>
                <a:gd name="connsiteX1" fmla="*/ 306 w 127000"/>
                <a:gd name="connsiteY1" fmla="*/ 167872 h 175617"/>
                <a:gd name="connsiteX2" fmla="*/ 306 w 127000"/>
                <a:gd name="connsiteY2" fmla="*/ 175717 h 175617"/>
                <a:gd name="connsiteX3" fmla="*/ 28837 w 127000"/>
                <a:gd name="connsiteY3" fmla="*/ 174958 h 175617"/>
                <a:gd name="connsiteX4" fmla="*/ 57116 w 127000"/>
                <a:gd name="connsiteY4" fmla="*/ 175717 h 175617"/>
                <a:gd name="connsiteX5" fmla="*/ 57116 w 127000"/>
                <a:gd name="connsiteY5" fmla="*/ 167872 h 175617"/>
                <a:gd name="connsiteX6" fmla="*/ 37422 w 127000"/>
                <a:gd name="connsiteY6" fmla="*/ 156485 h 175617"/>
                <a:gd name="connsiteX7" fmla="*/ 37422 w 127000"/>
                <a:gd name="connsiteY7" fmla="*/ 109924 h 175617"/>
                <a:gd name="connsiteX8" fmla="*/ 71507 w 127000"/>
                <a:gd name="connsiteY8" fmla="*/ 69436 h 175617"/>
                <a:gd name="connsiteX9" fmla="*/ 90191 w 127000"/>
                <a:gd name="connsiteY9" fmla="*/ 97524 h 175617"/>
                <a:gd name="connsiteX10" fmla="*/ 90191 w 127000"/>
                <a:gd name="connsiteY10" fmla="*/ 156485 h 175617"/>
                <a:gd name="connsiteX11" fmla="*/ 70498 w 127000"/>
                <a:gd name="connsiteY11" fmla="*/ 167872 h 175617"/>
                <a:gd name="connsiteX12" fmla="*/ 70498 w 127000"/>
                <a:gd name="connsiteY12" fmla="*/ 175717 h 175617"/>
                <a:gd name="connsiteX13" fmla="*/ 99028 w 127000"/>
                <a:gd name="connsiteY13" fmla="*/ 174958 h 175617"/>
                <a:gd name="connsiteX14" fmla="*/ 127307 w 127000"/>
                <a:gd name="connsiteY14" fmla="*/ 175717 h 175617"/>
                <a:gd name="connsiteX15" fmla="*/ 127307 w 127000"/>
                <a:gd name="connsiteY15" fmla="*/ 167872 h 175617"/>
                <a:gd name="connsiteX16" fmla="*/ 107613 w 127000"/>
                <a:gd name="connsiteY16" fmla="*/ 160281 h 175617"/>
                <a:gd name="connsiteX17" fmla="*/ 107613 w 127000"/>
                <a:gd name="connsiteY17" fmla="*/ 111948 h 175617"/>
                <a:gd name="connsiteX18" fmla="*/ 99786 w 127000"/>
                <a:gd name="connsiteY18" fmla="*/ 73231 h 175617"/>
                <a:gd name="connsiteX19" fmla="*/ 73275 w 127000"/>
                <a:gd name="connsiteY19" fmla="*/ 63868 h 175617"/>
                <a:gd name="connsiteX20" fmla="*/ 36664 w 127000"/>
                <a:gd name="connsiteY20" fmla="*/ 88667 h 175617"/>
                <a:gd name="connsiteX21" fmla="*/ 36664 w 127000"/>
                <a:gd name="connsiteY21" fmla="*/ 100 h 175617"/>
                <a:gd name="connsiteX22" fmla="*/ 306 w 127000"/>
                <a:gd name="connsiteY22" fmla="*/ 2883 h 175617"/>
                <a:gd name="connsiteX23" fmla="*/ 306 w 127000"/>
                <a:gd name="connsiteY23" fmla="*/ 10728 h 175617"/>
                <a:gd name="connsiteX24" fmla="*/ 20000 w 127000"/>
                <a:gd name="connsiteY24" fmla="*/ 24899 h 175617"/>
                <a:gd name="connsiteX25" fmla="*/ 20000 w 127000"/>
                <a:gd name="connsiteY25" fmla="*/ 156485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000" h="175617">
                  <a:moveTo>
                    <a:pt x="20000" y="156485"/>
                  </a:moveTo>
                  <a:cubicBezTo>
                    <a:pt x="20000" y="167872"/>
                    <a:pt x="17223" y="167872"/>
                    <a:pt x="306" y="167872"/>
                  </a:cubicBezTo>
                  <a:lnTo>
                    <a:pt x="306" y="175717"/>
                  </a:lnTo>
                  <a:cubicBezTo>
                    <a:pt x="9143" y="175464"/>
                    <a:pt x="22020" y="174958"/>
                    <a:pt x="28837" y="174958"/>
                  </a:cubicBezTo>
                  <a:cubicBezTo>
                    <a:pt x="35402" y="174958"/>
                    <a:pt x="48531" y="175464"/>
                    <a:pt x="57116" y="175717"/>
                  </a:cubicBezTo>
                  <a:lnTo>
                    <a:pt x="57116" y="167872"/>
                  </a:lnTo>
                  <a:cubicBezTo>
                    <a:pt x="40199" y="167872"/>
                    <a:pt x="37422" y="167872"/>
                    <a:pt x="37422" y="156485"/>
                  </a:cubicBezTo>
                  <a:lnTo>
                    <a:pt x="37422" y="109924"/>
                  </a:lnTo>
                  <a:cubicBezTo>
                    <a:pt x="37422" y="83606"/>
                    <a:pt x="55348" y="69436"/>
                    <a:pt x="71507" y="69436"/>
                  </a:cubicBezTo>
                  <a:cubicBezTo>
                    <a:pt x="87414" y="69436"/>
                    <a:pt x="90191" y="83100"/>
                    <a:pt x="90191" y="97524"/>
                  </a:cubicBezTo>
                  <a:lnTo>
                    <a:pt x="90191" y="156485"/>
                  </a:lnTo>
                  <a:cubicBezTo>
                    <a:pt x="90191" y="167872"/>
                    <a:pt x="87414" y="167872"/>
                    <a:pt x="70498" y="167872"/>
                  </a:cubicBezTo>
                  <a:lnTo>
                    <a:pt x="70498" y="175717"/>
                  </a:lnTo>
                  <a:cubicBezTo>
                    <a:pt x="79335" y="175464"/>
                    <a:pt x="92211" y="174958"/>
                    <a:pt x="99028" y="174958"/>
                  </a:cubicBezTo>
                  <a:cubicBezTo>
                    <a:pt x="105593" y="174958"/>
                    <a:pt x="118722" y="175464"/>
                    <a:pt x="127307" y="175717"/>
                  </a:cubicBezTo>
                  <a:lnTo>
                    <a:pt x="127307" y="167872"/>
                  </a:lnTo>
                  <a:cubicBezTo>
                    <a:pt x="114178" y="167872"/>
                    <a:pt x="107865" y="167872"/>
                    <a:pt x="107613" y="160281"/>
                  </a:cubicBezTo>
                  <a:lnTo>
                    <a:pt x="107613" y="111948"/>
                  </a:lnTo>
                  <a:cubicBezTo>
                    <a:pt x="107613" y="90186"/>
                    <a:pt x="107613" y="82341"/>
                    <a:pt x="99786" y="73231"/>
                  </a:cubicBezTo>
                  <a:cubicBezTo>
                    <a:pt x="96251" y="68930"/>
                    <a:pt x="87919" y="63868"/>
                    <a:pt x="73275" y="63868"/>
                  </a:cubicBezTo>
                  <a:cubicBezTo>
                    <a:pt x="52066" y="63868"/>
                    <a:pt x="40957" y="79052"/>
                    <a:pt x="36664" y="88667"/>
                  </a:cubicBezTo>
                  <a:lnTo>
                    <a:pt x="36664" y="100"/>
                  </a:lnTo>
                  <a:lnTo>
                    <a:pt x="306" y="2883"/>
                  </a:lnTo>
                  <a:lnTo>
                    <a:pt x="306" y="10728"/>
                  </a:lnTo>
                  <a:cubicBezTo>
                    <a:pt x="17980" y="10728"/>
                    <a:pt x="20000" y="12499"/>
                    <a:pt x="20000" y="24899"/>
                  </a:cubicBezTo>
                  <a:lnTo>
                    <a:pt x="20000" y="156485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1CF85144-ADD9-2942-357A-C9F9A4DD29DD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644184" y="4312955"/>
              <a:ext cx="127000" cy="114632"/>
            </a:xfrm>
            <a:custGeom>
              <a:avLst/>
              <a:gdLst>
                <a:gd name="connsiteX0" fmla="*/ 90954 w 127000"/>
                <a:gd name="connsiteY0" fmla="*/ 91957 h 114632"/>
                <a:gd name="connsiteX1" fmla="*/ 90954 w 127000"/>
                <a:gd name="connsiteY1" fmla="*/ 114732 h 114632"/>
                <a:gd name="connsiteX2" fmla="*/ 127312 w 127000"/>
                <a:gd name="connsiteY2" fmla="*/ 111948 h 114632"/>
                <a:gd name="connsiteX3" fmla="*/ 127312 w 127000"/>
                <a:gd name="connsiteY3" fmla="*/ 104104 h 114632"/>
                <a:gd name="connsiteX4" fmla="*/ 107618 w 127000"/>
                <a:gd name="connsiteY4" fmla="*/ 89933 h 114632"/>
                <a:gd name="connsiteX5" fmla="*/ 107618 w 127000"/>
                <a:gd name="connsiteY5" fmla="*/ 100 h 114632"/>
                <a:gd name="connsiteX6" fmla="*/ 70503 w 127000"/>
                <a:gd name="connsiteY6" fmla="*/ 2883 h 114632"/>
                <a:gd name="connsiteX7" fmla="*/ 70503 w 127000"/>
                <a:gd name="connsiteY7" fmla="*/ 10728 h 114632"/>
                <a:gd name="connsiteX8" fmla="*/ 90197 w 127000"/>
                <a:gd name="connsiteY8" fmla="*/ 24899 h 114632"/>
                <a:gd name="connsiteX9" fmla="*/ 90197 w 127000"/>
                <a:gd name="connsiteY9" fmla="*/ 69942 h 114632"/>
                <a:gd name="connsiteX10" fmla="*/ 59646 w 127000"/>
                <a:gd name="connsiteY10" fmla="*/ 109165 h 114632"/>
                <a:gd name="connsiteX11" fmla="*/ 37427 w 127000"/>
                <a:gd name="connsiteY11" fmla="*/ 84113 h 114632"/>
                <a:gd name="connsiteX12" fmla="*/ 37427 w 127000"/>
                <a:gd name="connsiteY12" fmla="*/ 100 h 114632"/>
                <a:gd name="connsiteX13" fmla="*/ 312 w 127000"/>
                <a:gd name="connsiteY13" fmla="*/ 2883 h 114632"/>
                <a:gd name="connsiteX14" fmla="*/ 312 w 127000"/>
                <a:gd name="connsiteY14" fmla="*/ 10728 h 114632"/>
                <a:gd name="connsiteX15" fmla="*/ 20006 w 127000"/>
                <a:gd name="connsiteY15" fmla="*/ 34008 h 114632"/>
                <a:gd name="connsiteX16" fmla="*/ 20006 w 127000"/>
                <a:gd name="connsiteY16" fmla="*/ 71966 h 114632"/>
                <a:gd name="connsiteX17" fmla="*/ 58383 w 127000"/>
                <a:gd name="connsiteY17" fmla="*/ 114732 h 114632"/>
                <a:gd name="connsiteX18" fmla="*/ 90954 w 127000"/>
                <a:gd name="connsiteY18" fmla="*/ 91957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7000" h="114632">
                  <a:moveTo>
                    <a:pt x="90954" y="91957"/>
                  </a:moveTo>
                  <a:lnTo>
                    <a:pt x="90954" y="114732"/>
                  </a:lnTo>
                  <a:lnTo>
                    <a:pt x="127312" y="111948"/>
                  </a:lnTo>
                  <a:lnTo>
                    <a:pt x="127312" y="104104"/>
                  </a:lnTo>
                  <a:cubicBezTo>
                    <a:pt x="109638" y="104104"/>
                    <a:pt x="107618" y="102332"/>
                    <a:pt x="107618" y="89933"/>
                  </a:cubicBezTo>
                  <a:lnTo>
                    <a:pt x="107618" y="100"/>
                  </a:lnTo>
                  <a:lnTo>
                    <a:pt x="70503" y="2883"/>
                  </a:lnTo>
                  <a:lnTo>
                    <a:pt x="70503" y="10728"/>
                  </a:lnTo>
                  <a:cubicBezTo>
                    <a:pt x="88177" y="10728"/>
                    <a:pt x="90197" y="12499"/>
                    <a:pt x="90197" y="24899"/>
                  </a:cubicBezTo>
                  <a:lnTo>
                    <a:pt x="90197" y="69942"/>
                  </a:lnTo>
                  <a:cubicBezTo>
                    <a:pt x="90197" y="91957"/>
                    <a:pt x="78077" y="109165"/>
                    <a:pt x="59646" y="109165"/>
                  </a:cubicBezTo>
                  <a:cubicBezTo>
                    <a:pt x="38437" y="109165"/>
                    <a:pt x="37427" y="97271"/>
                    <a:pt x="37427" y="84113"/>
                  </a:cubicBezTo>
                  <a:lnTo>
                    <a:pt x="37427" y="100"/>
                  </a:lnTo>
                  <a:lnTo>
                    <a:pt x="312" y="2883"/>
                  </a:lnTo>
                  <a:lnTo>
                    <a:pt x="312" y="10728"/>
                  </a:lnTo>
                  <a:cubicBezTo>
                    <a:pt x="20006" y="10728"/>
                    <a:pt x="20006" y="11487"/>
                    <a:pt x="20006" y="34008"/>
                  </a:cubicBezTo>
                  <a:lnTo>
                    <a:pt x="20006" y="71966"/>
                  </a:lnTo>
                  <a:cubicBezTo>
                    <a:pt x="20006" y="91704"/>
                    <a:pt x="20006" y="114732"/>
                    <a:pt x="58383" y="114732"/>
                  </a:cubicBezTo>
                  <a:cubicBezTo>
                    <a:pt x="72523" y="114732"/>
                    <a:pt x="83632" y="107646"/>
                    <a:pt x="90954" y="91957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9C36C8D8-C870-5D82-4475-A42ECA52C458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784454" y="4312955"/>
              <a:ext cx="197191" cy="111848"/>
            </a:xfrm>
            <a:custGeom>
              <a:avLst/>
              <a:gdLst>
                <a:gd name="connsiteX0" fmla="*/ 20011 w 197191"/>
                <a:gd name="connsiteY0" fmla="*/ 24899 h 111848"/>
                <a:gd name="connsiteX1" fmla="*/ 20011 w 197191"/>
                <a:gd name="connsiteY1" fmla="*/ 92716 h 111848"/>
                <a:gd name="connsiteX2" fmla="*/ 317 w 197191"/>
                <a:gd name="connsiteY2" fmla="*/ 104104 h 111848"/>
                <a:gd name="connsiteX3" fmla="*/ 317 w 197191"/>
                <a:gd name="connsiteY3" fmla="*/ 111948 h 111848"/>
                <a:gd name="connsiteX4" fmla="*/ 28848 w 197191"/>
                <a:gd name="connsiteY4" fmla="*/ 111189 h 111848"/>
                <a:gd name="connsiteX5" fmla="*/ 57127 w 197191"/>
                <a:gd name="connsiteY5" fmla="*/ 111948 h 111848"/>
                <a:gd name="connsiteX6" fmla="*/ 57127 w 197191"/>
                <a:gd name="connsiteY6" fmla="*/ 104104 h 111848"/>
                <a:gd name="connsiteX7" fmla="*/ 37433 w 197191"/>
                <a:gd name="connsiteY7" fmla="*/ 92716 h 111848"/>
                <a:gd name="connsiteX8" fmla="*/ 37433 w 197191"/>
                <a:gd name="connsiteY8" fmla="*/ 46155 h 111848"/>
                <a:gd name="connsiteX9" fmla="*/ 71518 w 197191"/>
                <a:gd name="connsiteY9" fmla="*/ 5667 h 111848"/>
                <a:gd name="connsiteX10" fmla="*/ 90202 w 197191"/>
                <a:gd name="connsiteY10" fmla="*/ 33755 h 111848"/>
                <a:gd name="connsiteX11" fmla="*/ 90202 w 197191"/>
                <a:gd name="connsiteY11" fmla="*/ 92716 h 111848"/>
                <a:gd name="connsiteX12" fmla="*/ 70508 w 197191"/>
                <a:gd name="connsiteY12" fmla="*/ 104104 h 111848"/>
                <a:gd name="connsiteX13" fmla="*/ 70508 w 197191"/>
                <a:gd name="connsiteY13" fmla="*/ 111948 h 111848"/>
                <a:gd name="connsiteX14" fmla="*/ 99039 w 197191"/>
                <a:gd name="connsiteY14" fmla="*/ 111189 h 111848"/>
                <a:gd name="connsiteX15" fmla="*/ 127318 w 197191"/>
                <a:gd name="connsiteY15" fmla="*/ 111948 h 111848"/>
                <a:gd name="connsiteX16" fmla="*/ 127318 w 197191"/>
                <a:gd name="connsiteY16" fmla="*/ 104104 h 111848"/>
                <a:gd name="connsiteX17" fmla="*/ 107624 w 197191"/>
                <a:gd name="connsiteY17" fmla="*/ 92716 h 111848"/>
                <a:gd name="connsiteX18" fmla="*/ 107624 w 197191"/>
                <a:gd name="connsiteY18" fmla="*/ 46155 h 111848"/>
                <a:gd name="connsiteX19" fmla="*/ 141709 w 197191"/>
                <a:gd name="connsiteY19" fmla="*/ 5667 h 111848"/>
                <a:gd name="connsiteX20" fmla="*/ 160393 w 197191"/>
                <a:gd name="connsiteY20" fmla="*/ 33755 h 111848"/>
                <a:gd name="connsiteX21" fmla="*/ 160393 w 197191"/>
                <a:gd name="connsiteY21" fmla="*/ 92716 h 111848"/>
                <a:gd name="connsiteX22" fmla="*/ 140699 w 197191"/>
                <a:gd name="connsiteY22" fmla="*/ 104104 h 111848"/>
                <a:gd name="connsiteX23" fmla="*/ 140699 w 197191"/>
                <a:gd name="connsiteY23" fmla="*/ 111948 h 111848"/>
                <a:gd name="connsiteX24" fmla="*/ 169230 w 197191"/>
                <a:gd name="connsiteY24" fmla="*/ 111189 h 111848"/>
                <a:gd name="connsiteX25" fmla="*/ 197509 w 197191"/>
                <a:gd name="connsiteY25" fmla="*/ 111948 h 111848"/>
                <a:gd name="connsiteX26" fmla="*/ 197509 w 197191"/>
                <a:gd name="connsiteY26" fmla="*/ 104104 h 111848"/>
                <a:gd name="connsiteX27" fmla="*/ 177815 w 197191"/>
                <a:gd name="connsiteY27" fmla="*/ 96512 h 111848"/>
                <a:gd name="connsiteX28" fmla="*/ 177815 w 197191"/>
                <a:gd name="connsiteY28" fmla="*/ 48179 h 111848"/>
                <a:gd name="connsiteX29" fmla="*/ 169988 w 197191"/>
                <a:gd name="connsiteY29" fmla="*/ 9463 h 111848"/>
                <a:gd name="connsiteX30" fmla="*/ 143477 w 197191"/>
                <a:gd name="connsiteY30" fmla="*/ 100 h 111848"/>
                <a:gd name="connsiteX31" fmla="*/ 106866 w 197191"/>
                <a:gd name="connsiteY31" fmla="*/ 24899 h 111848"/>
                <a:gd name="connsiteX32" fmla="*/ 73286 w 197191"/>
                <a:gd name="connsiteY32" fmla="*/ 100 h 111848"/>
                <a:gd name="connsiteX33" fmla="*/ 35918 w 197191"/>
                <a:gd name="connsiteY33" fmla="*/ 26670 h 111848"/>
                <a:gd name="connsiteX34" fmla="*/ 35918 w 197191"/>
                <a:gd name="connsiteY34" fmla="*/ 100 h 111848"/>
                <a:gd name="connsiteX35" fmla="*/ 317 w 197191"/>
                <a:gd name="connsiteY35" fmla="*/ 2883 h 111848"/>
                <a:gd name="connsiteX36" fmla="*/ 317 w 197191"/>
                <a:gd name="connsiteY36" fmla="*/ 10728 h 111848"/>
                <a:gd name="connsiteX37" fmla="*/ 20011 w 197191"/>
                <a:gd name="connsiteY37" fmla="*/ 2489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7191" h="111848">
                  <a:moveTo>
                    <a:pt x="20011" y="24899"/>
                  </a:moveTo>
                  <a:lnTo>
                    <a:pt x="20011" y="92716"/>
                  </a:lnTo>
                  <a:cubicBezTo>
                    <a:pt x="20011" y="104104"/>
                    <a:pt x="17234" y="104104"/>
                    <a:pt x="317" y="104104"/>
                  </a:cubicBezTo>
                  <a:lnTo>
                    <a:pt x="317" y="111948"/>
                  </a:lnTo>
                  <a:cubicBezTo>
                    <a:pt x="9154" y="111695"/>
                    <a:pt x="22031" y="111189"/>
                    <a:pt x="28848" y="111189"/>
                  </a:cubicBezTo>
                  <a:cubicBezTo>
                    <a:pt x="35413" y="111189"/>
                    <a:pt x="48542" y="111695"/>
                    <a:pt x="57127" y="111948"/>
                  </a:cubicBezTo>
                  <a:lnTo>
                    <a:pt x="57127" y="104104"/>
                  </a:lnTo>
                  <a:cubicBezTo>
                    <a:pt x="40210" y="104104"/>
                    <a:pt x="37433" y="104104"/>
                    <a:pt x="37433" y="92716"/>
                  </a:cubicBezTo>
                  <a:lnTo>
                    <a:pt x="37433" y="46155"/>
                  </a:lnTo>
                  <a:cubicBezTo>
                    <a:pt x="37433" y="19838"/>
                    <a:pt x="55359" y="5667"/>
                    <a:pt x="71518" y="5667"/>
                  </a:cubicBezTo>
                  <a:cubicBezTo>
                    <a:pt x="87425" y="5667"/>
                    <a:pt x="90202" y="19332"/>
                    <a:pt x="90202" y="33755"/>
                  </a:cubicBezTo>
                  <a:lnTo>
                    <a:pt x="90202" y="92716"/>
                  </a:lnTo>
                  <a:cubicBezTo>
                    <a:pt x="90202" y="104104"/>
                    <a:pt x="87425" y="104104"/>
                    <a:pt x="70508" y="104104"/>
                  </a:cubicBezTo>
                  <a:lnTo>
                    <a:pt x="70508" y="111948"/>
                  </a:lnTo>
                  <a:cubicBezTo>
                    <a:pt x="79345" y="111695"/>
                    <a:pt x="92222" y="111189"/>
                    <a:pt x="99039" y="111189"/>
                  </a:cubicBezTo>
                  <a:cubicBezTo>
                    <a:pt x="105604" y="111189"/>
                    <a:pt x="118733" y="111695"/>
                    <a:pt x="127318" y="111948"/>
                  </a:cubicBezTo>
                  <a:lnTo>
                    <a:pt x="127318" y="104104"/>
                  </a:lnTo>
                  <a:cubicBezTo>
                    <a:pt x="110401" y="104104"/>
                    <a:pt x="107624" y="104104"/>
                    <a:pt x="107624" y="92716"/>
                  </a:cubicBezTo>
                  <a:lnTo>
                    <a:pt x="107624" y="46155"/>
                  </a:lnTo>
                  <a:cubicBezTo>
                    <a:pt x="107624" y="19838"/>
                    <a:pt x="125550" y="5667"/>
                    <a:pt x="141709" y="5667"/>
                  </a:cubicBezTo>
                  <a:cubicBezTo>
                    <a:pt x="157616" y="5667"/>
                    <a:pt x="160393" y="19332"/>
                    <a:pt x="160393" y="33755"/>
                  </a:cubicBezTo>
                  <a:lnTo>
                    <a:pt x="160393" y="92716"/>
                  </a:lnTo>
                  <a:cubicBezTo>
                    <a:pt x="160393" y="104104"/>
                    <a:pt x="157616" y="104104"/>
                    <a:pt x="140699" y="104104"/>
                  </a:cubicBezTo>
                  <a:lnTo>
                    <a:pt x="140699" y="111948"/>
                  </a:lnTo>
                  <a:cubicBezTo>
                    <a:pt x="149536" y="111695"/>
                    <a:pt x="162413" y="111189"/>
                    <a:pt x="169230" y="111189"/>
                  </a:cubicBezTo>
                  <a:cubicBezTo>
                    <a:pt x="175795" y="111189"/>
                    <a:pt x="188924" y="111695"/>
                    <a:pt x="197509" y="111948"/>
                  </a:cubicBezTo>
                  <a:lnTo>
                    <a:pt x="197509" y="104104"/>
                  </a:lnTo>
                  <a:cubicBezTo>
                    <a:pt x="184380" y="104104"/>
                    <a:pt x="178067" y="104104"/>
                    <a:pt x="177815" y="96512"/>
                  </a:cubicBezTo>
                  <a:lnTo>
                    <a:pt x="177815" y="48179"/>
                  </a:lnTo>
                  <a:cubicBezTo>
                    <a:pt x="177815" y="26417"/>
                    <a:pt x="177815" y="18572"/>
                    <a:pt x="169988" y="9463"/>
                  </a:cubicBezTo>
                  <a:cubicBezTo>
                    <a:pt x="166453" y="5161"/>
                    <a:pt x="158121" y="100"/>
                    <a:pt x="143477" y="100"/>
                  </a:cubicBezTo>
                  <a:cubicBezTo>
                    <a:pt x="122268" y="100"/>
                    <a:pt x="111159" y="15283"/>
                    <a:pt x="106866" y="24899"/>
                  </a:cubicBezTo>
                  <a:cubicBezTo>
                    <a:pt x="103332" y="2883"/>
                    <a:pt x="84648" y="100"/>
                    <a:pt x="73286" y="100"/>
                  </a:cubicBezTo>
                  <a:cubicBezTo>
                    <a:pt x="54854" y="100"/>
                    <a:pt x="42987" y="10981"/>
                    <a:pt x="35918" y="26670"/>
                  </a:cubicBezTo>
                  <a:lnTo>
                    <a:pt x="35918" y="100"/>
                  </a:lnTo>
                  <a:lnTo>
                    <a:pt x="317" y="2883"/>
                  </a:lnTo>
                  <a:lnTo>
                    <a:pt x="317" y="10728"/>
                  </a:lnTo>
                  <a:cubicBezTo>
                    <a:pt x="17991" y="10728"/>
                    <a:pt x="20011" y="12499"/>
                    <a:pt x="20011" y="24899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0AC18988-6216-9AAB-1B75-C2B448F37F5B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8995112" y="4255512"/>
              <a:ext cx="54032" cy="169291"/>
            </a:xfrm>
            <a:custGeom>
              <a:avLst/>
              <a:gdLst>
                <a:gd name="connsiteX0" fmla="*/ 36683 w 54032"/>
                <a:gd name="connsiteY0" fmla="*/ 57542 h 169291"/>
                <a:gd name="connsiteX1" fmla="*/ 1335 w 54032"/>
                <a:gd name="connsiteY1" fmla="*/ 60326 h 169291"/>
                <a:gd name="connsiteX2" fmla="*/ 1335 w 54032"/>
                <a:gd name="connsiteY2" fmla="*/ 68170 h 169291"/>
                <a:gd name="connsiteX3" fmla="*/ 20019 w 54032"/>
                <a:gd name="connsiteY3" fmla="*/ 82088 h 169291"/>
                <a:gd name="connsiteX4" fmla="*/ 20019 w 54032"/>
                <a:gd name="connsiteY4" fmla="*/ 150159 h 169291"/>
                <a:gd name="connsiteX5" fmla="*/ 325 w 54032"/>
                <a:gd name="connsiteY5" fmla="*/ 161546 h 169291"/>
                <a:gd name="connsiteX6" fmla="*/ 325 w 54032"/>
                <a:gd name="connsiteY6" fmla="*/ 169391 h 169291"/>
                <a:gd name="connsiteX7" fmla="*/ 28099 w 54032"/>
                <a:gd name="connsiteY7" fmla="*/ 168632 h 169291"/>
                <a:gd name="connsiteX8" fmla="*/ 54358 w 54032"/>
                <a:gd name="connsiteY8" fmla="*/ 169391 h 169291"/>
                <a:gd name="connsiteX9" fmla="*/ 54358 w 54032"/>
                <a:gd name="connsiteY9" fmla="*/ 161546 h 169291"/>
                <a:gd name="connsiteX10" fmla="*/ 36683 w 54032"/>
                <a:gd name="connsiteY10" fmla="*/ 150412 h 169291"/>
                <a:gd name="connsiteX11" fmla="*/ 36683 w 54032"/>
                <a:gd name="connsiteY11" fmla="*/ 57542 h 169291"/>
                <a:gd name="connsiteX12" fmla="*/ 37693 w 54032"/>
                <a:gd name="connsiteY12" fmla="*/ 13511 h 169291"/>
                <a:gd name="connsiteX13" fmla="*/ 24312 w 54032"/>
                <a:gd name="connsiteY13" fmla="*/ 100 h 169291"/>
                <a:gd name="connsiteX14" fmla="*/ 10930 w 54032"/>
                <a:gd name="connsiteY14" fmla="*/ 13511 h 169291"/>
                <a:gd name="connsiteX15" fmla="*/ 24312 w 54032"/>
                <a:gd name="connsiteY15" fmla="*/ 26923 h 169291"/>
                <a:gd name="connsiteX16" fmla="*/ 37693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683" y="57542"/>
                  </a:moveTo>
                  <a:lnTo>
                    <a:pt x="1335" y="60326"/>
                  </a:lnTo>
                  <a:lnTo>
                    <a:pt x="1335" y="68170"/>
                  </a:lnTo>
                  <a:cubicBezTo>
                    <a:pt x="17747" y="68170"/>
                    <a:pt x="20019" y="69689"/>
                    <a:pt x="20019" y="82088"/>
                  </a:cubicBezTo>
                  <a:lnTo>
                    <a:pt x="20019" y="150159"/>
                  </a:lnTo>
                  <a:cubicBezTo>
                    <a:pt x="20019" y="161546"/>
                    <a:pt x="17242" y="161546"/>
                    <a:pt x="325" y="161546"/>
                  </a:cubicBezTo>
                  <a:lnTo>
                    <a:pt x="325" y="169391"/>
                  </a:lnTo>
                  <a:cubicBezTo>
                    <a:pt x="8405" y="169138"/>
                    <a:pt x="22039" y="168632"/>
                    <a:pt x="28099" y="168632"/>
                  </a:cubicBezTo>
                  <a:cubicBezTo>
                    <a:pt x="36936" y="168632"/>
                    <a:pt x="45773" y="169138"/>
                    <a:pt x="54358" y="169391"/>
                  </a:cubicBezTo>
                  <a:lnTo>
                    <a:pt x="54358" y="161546"/>
                  </a:lnTo>
                  <a:cubicBezTo>
                    <a:pt x="37693" y="161546"/>
                    <a:pt x="36683" y="160281"/>
                    <a:pt x="36683" y="150412"/>
                  </a:cubicBezTo>
                  <a:lnTo>
                    <a:pt x="36683" y="57542"/>
                  </a:lnTo>
                  <a:close/>
                  <a:moveTo>
                    <a:pt x="37693" y="13511"/>
                  </a:moveTo>
                  <a:cubicBezTo>
                    <a:pt x="37693" y="5414"/>
                    <a:pt x="31381" y="100"/>
                    <a:pt x="24312" y="100"/>
                  </a:cubicBezTo>
                  <a:cubicBezTo>
                    <a:pt x="16485" y="100"/>
                    <a:pt x="10930" y="6932"/>
                    <a:pt x="10930" y="13511"/>
                  </a:cubicBezTo>
                  <a:cubicBezTo>
                    <a:pt x="10930" y="20344"/>
                    <a:pt x="16485" y="26923"/>
                    <a:pt x="24312" y="26923"/>
                  </a:cubicBezTo>
                  <a:cubicBezTo>
                    <a:pt x="31381" y="26923"/>
                    <a:pt x="37693" y="21609"/>
                    <a:pt x="37693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CFD9CC3C-3219-58AF-C395-8FA8DC1892D1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9065500" y="4249186"/>
              <a:ext cx="124475" cy="178400"/>
            </a:xfrm>
            <a:custGeom>
              <a:avLst/>
              <a:gdLst>
                <a:gd name="connsiteX0" fmla="*/ 87688 w 124475"/>
                <a:gd name="connsiteY0" fmla="*/ 161799 h 178400"/>
                <a:gd name="connsiteX1" fmla="*/ 87688 w 124475"/>
                <a:gd name="connsiteY1" fmla="*/ 178501 h 178400"/>
                <a:gd name="connsiteX2" fmla="*/ 124804 w 124475"/>
                <a:gd name="connsiteY2" fmla="*/ 175717 h 178400"/>
                <a:gd name="connsiteX3" fmla="*/ 124804 w 124475"/>
                <a:gd name="connsiteY3" fmla="*/ 167872 h 178400"/>
                <a:gd name="connsiteX4" fmla="*/ 105110 w 124475"/>
                <a:gd name="connsiteY4" fmla="*/ 153702 h 178400"/>
                <a:gd name="connsiteX5" fmla="*/ 105110 w 124475"/>
                <a:gd name="connsiteY5" fmla="*/ 100 h 178400"/>
                <a:gd name="connsiteX6" fmla="*/ 68752 w 124475"/>
                <a:gd name="connsiteY6" fmla="*/ 2883 h 178400"/>
                <a:gd name="connsiteX7" fmla="*/ 68752 w 124475"/>
                <a:gd name="connsiteY7" fmla="*/ 10728 h 178400"/>
                <a:gd name="connsiteX8" fmla="*/ 88446 w 124475"/>
                <a:gd name="connsiteY8" fmla="*/ 24899 h 178400"/>
                <a:gd name="connsiteX9" fmla="*/ 88446 w 124475"/>
                <a:gd name="connsiteY9" fmla="*/ 79558 h 178400"/>
                <a:gd name="connsiteX10" fmla="*/ 56633 w 124475"/>
                <a:gd name="connsiteY10" fmla="*/ 63868 h 178400"/>
                <a:gd name="connsiteX11" fmla="*/ 328 w 124475"/>
                <a:gd name="connsiteY11" fmla="*/ 121311 h 178400"/>
                <a:gd name="connsiteX12" fmla="*/ 53855 w 124475"/>
                <a:gd name="connsiteY12" fmla="*/ 178501 h 178400"/>
                <a:gd name="connsiteX13" fmla="*/ 87688 w 124475"/>
                <a:gd name="connsiteY13" fmla="*/ 161799 h 178400"/>
                <a:gd name="connsiteX14" fmla="*/ 87688 w 124475"/>
                <a:gd name="connsiteY14" fmla="*/ 93982 h 178400"/>
                <a:gd name="connsiteX15" fmla="*/ 87688 w 124475"/>
                <a:gd name="connsiteY15" fmla="*/ 145857 h 178400"/>
                <a:gd name="connsiteX16" fmla="*/ 84911 w 124475"/>
                <a:gd name="connsiteY16" fmla="*/ 155220 h 178400"/>
                <a:gd name="connsiteX17" fmla="*/ 55118 w 124475"/>
                <a:gd name="connsiteY17" fmla="*/ 172934 h 178400"/>
                <a:gd name="connsiteX18" fmla="*/ 28607 w 124475"/>
                <a:gd name="connsiteY18" fmla="*/ 156738 h 178400"/>
                <a:gd name="connsiteX19" fmla="*/ 21285 w 124475"/>
                <a:gd name="connsiteY19" fmla="*/ 121564 h 178400"/>
                <a:gd name="connsiteX20" fmla="*/ 29112 w 124475"/>
                <a:gd name="connsiteY20" fmla="*/ 85631 h 178400"/>
                <a:gd name="connsiteX21" fmla="*/ 57643 w 124475"/>
                <a:gd name="connsiteY21" fmla="*/ 69436 h 178400"/>
                <a:gd name="connsiteX22" fmla="*/ 84911 w 124475"/>
                <a:gd name="connsiteY22" fmla="*/ 84619 h 178400"/>
                <a:gd name="connsiteX23" fmla="*/ 87688 w 124475"/>
                <a:gd name="connsiteY23" fmla="*/ 9398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475" h="178400">
                  <a:moveTo>
                    <a:pt x="87688" y="161799"/>
                  </a:moveTo>
                  <a:lnTo>
                    <a:pt x="87688" y="178501"/>
                  </a:lnTo>
                  <a:lnTo>
                    <a:pt x="124804" y="175717"/>
                  </a:lnTo>
                  <a:lnTo>
                    <a:pt x="124804" y="167872"/>
                  </a:lnTo>
                  <a:cubicBezTo>
                    <a:pt x="107130" y="167872"/>
                    <a:pt x="105110" y="166101"/>
                    <a:pt x="105110" y="153702"/>
                  </a:cubicBezTo>
                  <a:lnTo>
                    <a:pt x="105110" y="100"/>
                  </a:lnTo>
                  <a:lnTo>
                    <a:pt x="68752" y="2883"/>
                  </a:lnTo>
                  <a:lnTo>
                    <a:pt x="68752" y="10728"/>
                  </a:lnTo>
                  <a:cubicBezTo>
                    <a:pt x="86426" y="10728"/>
                    <a:pt x="88446" y="12499"/>
                    <a:pt x="88446" y="24899"/>
                  </a:cubicBezTo>
                  <a:lnTo>
                    <a:pt x="88446" y="79558"/>
                  </a:lnTo>
                  <a:cubicBezTo>
                    <a:pt x="81124" y="70448"/>
                    <a:pt x="70267" y="63868"/>
                    <a:pt x="56633" y="63868"/>
                  </a:cubicBezTo>
                  <a:cubicBezTo>
                    <a:pt x="26839" y="63868"/>
                    <a:pt x="328" y="88667"/>
                    <a:pt x="328" y="121311"/>
                  </a:cubicBezTo>
                  <a:cubicBezTo>
                    <a:pt x="328" y="153449"/>
                    <a:pt x="25072" y="178501"/>
                    <a:pt x="53855" y="178501"/>
                  </a:cubicBezTo>
                  <a:cubicBezTo>
                    <a:pt x="70014" y="178501"/>
                    <a:pt x="81376" y="169897"/>
                    <a:pt x="87688" y="161799"/>
                  </a:cubicBezTo>
                  <a:close/>
                  <a:moveTo>
                    <a:pt x="87688" y="93982"/>
                  </a:moveTo>
                  <a:lnTo>
                    <a:pt x="87688" y="145857"/>
                  </a:lnTo>
                  <a:cubicBezTo>
                    <a:pt x="87688" y="150412"/>
                    <a:pt x="87688" y="150918"/>
                    <a:pt x="84911" y="155220"/>
                  </a:cubicBezTo>
                  <a:cubicBezTo>
                    <a:pt x="77337" y="167366"/>
                    <a:pt x="65975" y="172934"/>
                    <a:pt x="55118" y="172934"/>
                  </a:cubicBezTo>
                  <a:cubicBezTo>
                    <a:pt x="43756" y="172934"/>
                    <a:pt x="34666" y="166354"/>
                    <a:pt x="28607" y="156738"/>
                  </a:cubicBezTo>
                  <a:cubicBezTo>
                    <a:pt x="22042" y="146363"/>
                    <a:pt x="21285" y="131939"/>
                    <a:pt x="21285" y="121564"/>
                  </a:cubicBezTo>
                  <a:cubicBezTo>
                    <a:pt x="21285" y="112201"/>
                    <a:pt x="21790" y="97018"/>
                    <a:pt x="29112" y="85631"/>
                  </a:cubicBezTo>
                  <a:cubicBezTo>
                    <a:pt x="34414" y="77786"/>
                    <a:pt x="44008" y="69436"/>
                    <a:pt x="57643" y="69436"/>
                  </a:cubicBezTo>
                  <a:cubicBezTo>
                    <a:pt x="66480" y="69436"/>
                    <a:pt x="77084" y="73231"/>
                    <a:pt x="84911" y="84619"/>
                  </a:cubicBezTo>
                  <a:cubicBezTo>
                    <a:pt x="87688" y="88921"/>
                    <a:pt x="87688" y="89427"/>
                    <a:pt x="87688" y="93982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CFF928AE-476B-E4F4-AF83-6F7EE04784F9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205518" y="4255512"/>
              <a:ext cx="54032" cy="169291"/>
            </a:xfrm>
            <a:custGeom>
              <a:avLst/>
              <a:gdLst>
                <a:gd name="connsiteX0" fmla="*/ 36692 w 54032"/>
                <a:gd name="connsiteY0" fmla="*/ 57542 h 169291"/>
                <a:gd name="connsiteX1" fmla="*/ 1344 w 54032"/>
                <a:gd name="connsiteY1" fmla="*/ 60326 h 169291"/>
                <a:gd name="connsiteX2" fmla="*/ 1344 w 54032"/>
                <a:gd name="connsiteY2" fmla="*/ 68170 h 169291"/>
                <a:gd name="connsiteX3" fmla="*/ 20028 w 54032"/>
                <a:gd name="connsiteY3" fmla="*/ 82088 h 169291"/>
                <a:gd name="connsiteX4" fmla="*/ 20028 w 54032"/>
                <a:gd name="connsiteY4" fmla="*/ 150159 h 169291"/>
                <a:gd name="connsiteX5" fmla="*/ 334 w 54032"/>
                <a:gd name="connsiteY5" fmla="*/ 161546 h 169291"/>
                <a:gd name="connsiteX6" fmla="*/ 334 w 54032"/>
                <a:gd name="connsiteY6" fmla="*/ 169391 h 169291"/>
                <a:gd name="connsiteX7" fmla="*/ 28107 w 54032"/>
                <a:gd name="connsiteY7" fmla="*/ 168632 h 169291"/>
                <a:gd name="connsiteX8" fmla="*/ 54366 w 54032"/>
                <a:gd name="connsiteY8" fmla="*/ 169391 h 169291"/>
                <a:gd name="connsiteX9" fmla="*/ 54366 w 54032"/>
                <a:gd name="connsiteY9" fmla="*/ 161546 h 169291"/>
                <a:gd name="connsiteX10" fmla="*/ 36692 w 54032"/>
                <a:gd name="connsiteY10" fmla="*/ 150412 h 169291"/>
                <a:gd name="connsiteX11" fmla="*/ 36692 w 54032"/>
                <a:gd name="connsiteY11" fmla="*/ 57542 h 169291"/>
                <a:gd name="connsiteX12" fmla="*/ 37702 w 54032"/>
                <a:gd name="connsiteY12" fmla="*/ 13511 h 169291"/>
                <a:gd name="connsiteX13" fmla="*/ 24320 w 54032"/>
                <a:gd name="connsiteY13" fmla="*/ 100 h 169291"/>
                <a:gd name="connsiteX14" fmla="*/ 10938 w 54032"/>
                <a:gd name="connsiteY14" fmla="*/ 13511 h 169291"/>
                <a:gd name="connsiteX15" fmla="*/ 24320 w 54032"/>
                <a:gd name="connsiteY15" fmla="*/ 26923 h 169291"/>
                <a:gd name="connsiteX16" fmla="*/ 37702 w 54032"/>
                <a:gd name="connsiteY16" fmla="*/ 13511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32" h="169291">
                  <a:moveTo>
                    <a:pt x="36692" y="57542"/>
                  </a:moveTo>
                  <a:lnTo>
                    <a:pt x="1344" y="60326"/>
                  </a:lnTo>
                  <a:lnTo>
                    <a:pt x="1344" y="68170"/>
                  </a:lnTo>
                  <a:cubicBezTo>
                    <a:pt x="17755" y="68170"/>
                    <a:pt x="20028" y="69689"/>
                    <a:pt x="20028" y="82088"/>
                  </a:cubicBezTo>
                  <a:lnTo>
                    <a:pt x="20028" y="150159"/>
                  </a:lnTo>
                  <a:cubicBezTo>
                    <a:pt x="20028" y="161546"/>
                    <a:pt x="17250" y="161546"/>
                    <a:pt x="334" y="161546"/>
                  </a:cubicBezTo>
                  <a:lnTo>
                    <a:pt x="334" y="169391"/>
                  </a:lnTo>
                  <a:cubicBezTo>
                    <a:pt x="8413" y="169138"/>
                    <a:pt x="22048" y="168632"/>
                    <a:pt x="28107" y="168632"/>
                  </a:cubicBezTo>
                  <a:cubicBezTo>
                    <a:pt x="36944" y="168632"/>
                    <a:pt x="45781" y="169138"/>
                    <a:pt x="54366" y="169391"/>
                  </a:cubicBezTo>
                  <a:lnTo>
                    <a:pt x="54366" y="161546"/>
                  </a:lnTo>
                  <a:cubicBezTo>
                    <a:pt x="37702" y="161546"/>
                    <a:pt x="36692" y="160281"/>
                    <a:pt x="36692" y="150412"/>
                  </a:cubicBezTo>
                  <a:lnTo>
                    <a:pt x="36692" y="57542"/>
                  </a:lnTo>
                  <a:close/>
                  <a:moveTo>
                    <a:pt x="37702" y="13511"/>
                  </a:moveTo>
                  <a:cubicBezTo>
                    <a:pt x="37702" y="5414"/>
                    <a:pt x="31390" y="100"/>
                    <a:pt x="24320" y="100"/>
                  </a:cubicBezTo>
                  <a:cubicBezTo>
                    <a:pt x="16493" y="100"/>
                    <a:pt x="10938" y="6932"/>
                    <a:pt x="10938" y="13511"/>
                  </a:cubicBezTo>
                  <a:cubicBezTo>
                    <a:pt x="10938" y="20344"/>
                    <a:pt x="16493" y="26923"/>
                    <a:pt x="24320" y="26923"/>
                  </a:cubicBezTo>
                  <a:cubicBezTo>
                    <a:pt x="31390" y="26923"/>
                    <a:pt x="37702" y="21609"/>
                    <a:pt x="37702" y="13511"/>
                  </a:cubicBez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AF73E167-F7D3-C847-7E8C-5189AB020AE1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9272118" y="4269177"/>
              <a:ext cx="79028" cy="158409"/>
            </a:xfrm>
            <a:custGeom>
              <a:avLst/>
              <a:gdLst>
                <a:gd name="connsiteX0" fmla="*/ 39219 w 79028"/>
                <a:gd name="connsiteY0" fmla="*/ 54506 h 158409"/>
                <a:gd name="connsiteX1" fmla="*/ 75325 w 79028"/>
                <a:gd name="connsiteY1" fmla="*/ 54506 h 158409"/>
                <a:gd name="connsiteX2" fmla="*/ 75325 w 79028"/>
                <a:gd name="connsiteY2" fmla="*/ 46661 h 158409"/>
                <a:gd name="connsiteX3" fmla="*/ 39219 w 79028"/>
                <a:gd name="connsiteY3" fmla="*/ 46661 h 158409"/>
                <a:gd name="connsiteX4" fmla="*/ 39219 w 79028"/>
                <a:gd name="connsiteY4" fmla="*/ 100 h 158409"/>
                <a:gd name="connsiteX5" fmla="*/ 32907 w 79028"/>
                <a:gd name="connsiteY5" fmla="*/ 100 h 158409"/>
                <a:gd name="connsiteX6" fmla="*/ 337 w 79028"/>
                <a:gd name="connsiteY6" fmla="*/ 48938 h 158409"/>
                <a:gd name="connsiteX7" fmla="*/ 337 w 79028"/>
                <a:gd name="connsiteY7" fmla="*/ 54506 h 158409"/>
                <a:gd name="connsiteX8" fmla="*/ 21798 w 79028"/>
                <a:gd name="connsiteY8" fmla="*/ 54506 h 158409"/>
                <a:gd name="connsiteX9" fmla="*/ 21798 w 79028"/>
                <a:gd name="connsiteY9" fmla="*/ 124348 h 158409"/>
                <a:gd name="connsiteX10" fmla="*/ 54369 w 79028"/>
                <a:gd name="connsiteY10" fmla="*/ 158510 h 158409"/>
                <a:gd name="connsiteX11" fmla="*/ 79365 w 79028"/>
                <a:gd name="connsiteY11" fmla="*/ 124348 h 158409"/>
                <a:gd name="connsiteX12" fmla="*/ 79365 w 79028"/>
                <a:gd name="connsiteY12" fmla="*/ 109924 h 158409"/>
                <a:gd name="connsiteX13" fmla="*/ 73053 w 79028"/>
                <a:gd name="connsiteY13" fmla="*/ 109924 h 158409"/>
                <a:gd name="connsiteX14" fmla="*/ 73053 w 79028"/>
                <a:gd name="connsiteY14" fmla="*/ 123842 h 158409"/>
                <a:gd name="connsiteX15" fmla="*/ 56136 w 79028"/>
                <a:gd name="connsiteY15" fmla="*/ 152183 h 158409"/>
                <a:gd name="connsiteX16" fmla="*/ 39219 w 79028"/>
                <a:gd name="connsiteY16" fmla="*/ 124854 h 158409"/>
                <a:gd name="connsiteX17" fmla="*/ 39219 w 79028"/>
                <a:gd name="connsiteY17" fmla="*/ 5450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028" h="158409">
                  <a:moveTo>
                    <a:pt x="39219" y="54506"/>
                  </a:moveTo>
                  <a:lnTo>
                    <a:pt x="75325" y="54506"/>
                  </a:lnTo>
                  <a:lnTo>
                    <a:pt x="75325" y="46661"/>
                  </a:lnTo>
                  <a:lnTo>
                    <a:pt x="39219" y="46661"/>
                  </a:lnTo>
                  <a:lnTo>
                    <a:pt x="39219" y="100"/>
                  </a:lnTo>
                  <a:lnTo>
                    <a:pt x="32907" y="100"/>
                  </a:lnTo>
                  <a:cubicBezTo>
                    <a:pt x="32655" y="20850"/>
                    <a:pt x="25080" y="47926"/>
                    <a:pt x="337" y="48938"/>
                  </a:cubicBezTo>
                  <a:lnTo>
                    <a:pt x="337" y="54506"/>
                  </a:lnTo>
                  <a:lnTo>
                    <a:pt x="21798" y="54506"/>
                  </a:lnTo>
                  <a:lnTo>
                    <a:pt x="21798" y="124348"/>
                  </a:lnTo>
                  <a:cubicBezTo>
                    <a:pt x="21798" y="155473"/>
                    <a:pt x="45279" y="158510"/>
                    <a:pt x="54369" y="158510"/>
                  </a:cubicBezTo>
                  <a:cubicBezTo>
                    <a:pt x="72295" y="158510"/>
                    <a:pt x="79365" y="140543"/>
                    <a:pt x="79365" y="124348"/>
                  </a:cubicBezTo>
                  <a:lnTo>
                    <a:pt x="79365" y="109924"/>
                  </a:lnTo>
                  <a:lnTo>
                    <a:pt x="73053" y="109924"/>
                  </a:lnTo>
                  <a:lnTo>
                    <a:pt x="73053" y="123842"/>
                  </a:lnTo>
                  <a:cubicBezTo>
                    <a:pt x="73053" y="142567"/>
                    <a:pt x="65478" y="152183"/>
                    <a:pt x="56136" y="152183"/>
                  </a:cubicBezTo>
                  <a:cubicBezTo>
                    <a:pt x="39219" y="152183"/>
                    <a:pt x="39219" y="129156"/>
                    <a:pt x="39219" y="124854"/>
                  </a:cubicBezTo>
                  <a:lnTo>
                    <a:pt x="39219" y="54506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8306F463-586E-F9AF-75DE-6FEFEB49A314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9363294" y="4315738"/>
              <a:ext cx="123465" cy="160940"/>
            </a:xfrm>
            <a:custGeom>
              <a:avLst/>
              <a:gdLst>
                <a:gd name="connsiteX0" fmla="*/ 100325 w 123465"/>
                <a:gd name="connsiteY0" fmla="*/ 24139 h 160940"/>
                <a:gd name="connsiteX1" fmla="*/ 123806 w 123465"/>
                <a:gd name="connsiteY1" fmla="*/ 7944 h 160940"/>
                <a:gd name="connsiteX2" fmla="*/ 123806 w 123465"/>
                <a:gd name="connsiteY2" fmla="*/ 100 h 160940"/>
                <a:gd name="connsiteX3" fmla="*/ 104869 w 123465"/>
                <a:gd name="connsiteY3" fmla="*/ 859 h 160940"/>
                <a:gd name="connsiteX4" fmla="*/ 82903 w 123465"/>
                <a:gd name="connsiteY4" fmla="*/ 100 h 160940"/>
                <a:gd name="connsiteX5" fmla="*/ 82903 w 123465"/>
                <a:gd name="connsiteY5" fmla="*/ 7944 h 160940"/>
                <a:gd name="connsiteX6" fmla="*/ 94770 w 123465"/>
                <a:gd name="connsiteY6" fmla="*/ 18825 h 160940"/>
                <a:gd name="connsiteX7" fmla="*/ 93255 w 123465"/>
                <a:gd name="connsiteY7" fmla="*/ 24899 h 160940"/>
                <a:gd name="connsiteX8" fmla="*/ 67754 w 123465"/>
                <a:gd name="connsiteY8" fmla="*/ 87149 h 160940"/>
                <a:gd name="connsiteX9" fmla="*/ 39728 w 123465"/>
                <a:gd name="connsiteY9" fmla="*/ 19078 h 160940"/>
                <a:gd name="connsiteX10" fmla="*/ 38213 w 123465"/>
                <a:gd name="connsiteY10" fmla="*/ 14524 h 160940"/>
                <a:gd name="connsiteX11" fmla="*/ 52352 w 123465"/>
                <a:gd name="connsiteY11" fmla="*/ 7944 h 160940"/>
                <a:gd name="connsiteX12" fmla="*/ 52352 w 123465"/>
                <a:gd name="connsiteY12" fmla="*/ 100 h 160940"/>
                <a:gd name="connsiteX13" fmla="*/ 24831 w 123465"/>
                <a:gd name="connsiteY13" fmla="*/ 859 h 160940"/>
                <a:gd name="connsiteX14" fmla="*/ 340 w 123465"/>
                <a:gd name="connsiteY14" fmla="*/ 100 h 160940"/>
                <a:gd name="connsiteX15" fmla="*/ 340 w 123465"/>
                <a:gd name="connsiteY15" fmla="*/ 7944 h 160940"/>
                <a:gd name="connsiteX16" fmla="*/ 20792 w 123465"/>
                <a:gd name="connsiteY16" fmla="*/ 16801 h 160940"/>
                <a:gd name="connsiteX17" fmla="*/ 58664 w 123465"/>
                <a:gd name="connsiteY17" fmla="*/ 109165 h 160940"/>
                <a:gd name="connsiteX18" fmla="*/ 52352 w 123465"/>
                <a:gd name="connsiteY18" fmla="*/ 124095 h 160940"/>
                <a:gd name="connsiteX19" fmla="*/ 23569 w 123465"/>
                <a:gd name="connsiteY19" fmla="*/ 155473 h 160940"/>
                <a:gd name="connsiteX20" fmla="*/ 11702 w 123465"/>
                <a:gd name="connsiteY20" fmla="*/ 150918 h 160940"/>
                <a:gd name="connsiteX21" fmla="*/ 21549 w 123465"/>
                <a:gd name="connsiteY21" fmla="*/ 140290 h 160940"/>
                <a:gd name="connsiteX22" fmla="*/ 10945 w 123465"/>
                <a:gd name="connsiteY22" fmla="*/ 129662 h 160940"/>
                <a:gd name="connsiteX23" fmla="*/ 340 w 123465"/>
                <a:gd name="connsiteY23" fmla="*/ 140543 h 160940"/>
                <a:gd name="connsiteX24" fmla="*/ 23569 w 123465"/>
                <a:gd name="connsiteY24" fmla="*/ 161040 h 160940"/>
                <a:gd name="connsiteX25" fmla="*/ 55887 w 123465"/>
                <a:gd name="connsiteY25" fmla="*/ 132192 h 160940"/>
                <a:gd name="connsiteX26" fmla="*/ 100325 w 123465"/>
                <a:gd name="connsiteY26" fmla="*/ 24139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3465" h="160940">
                  <a:moveTo>
                    <a:pt x="100325" y="24139"/>
                  </a:moveTo>
                  <a:cubicBezTo>
                    <a:pt x="106889" y="8197"/>
                    <a:pt x="119766" y="7944"/>
                    <a:pt x="123806" y="7944"/>
                  </a:cubicBezTo>
                  <a:lnTo>
                    <a:pt x="123806" y="100"/>
                  </a:lnTo>
                  <a:cubicBezTo>
                    <a:pt x="117999" y="606"/>
                    <a:pt x="110677" y="859"/>
                    <a:pt x="104869" y="859"/>
                  </a:cubicBezTo>
                  <a:cubicBezTo>
                    <a:pt x="100325" y="859"/>
                    <a:pt x="88458" y="353"/>
                    <a:pt x="82903" y="100"/>
                  </a:cubicBezTo>
                  <a:lnTo>
                    <a:pt x="82903" y="7944"/>
                  </a:lnTo>
                  <a:cubicBezTo>
                    <a:pt x="90730" y="8197"/>
                    <a:pt x="94770" y="12499"/>
                    <a:pt x="94770" y="18825"/>
                  </a:cubicBezTo>
                  <a:cubicBezTo>
                    <a:pt x="94770" y="21356"/>
                    <a:pt x="94517" y="21862"/>
                    <a:pt x="93255" y="24899"/>
                  </a:cubicBezTo>
                  <a:lnTo>
                    <a:pt x="67754" y="87149"/>
                  </a:lnTo>
                  <a:lnTo>
                    <a:pt x="39728" y="19078"/>
                  </a:lnTo>
                  <a:cubicBezTo>
                    <a:pt x="38718" y="16548"/>
                    <a:pt x="38213" y="15536"/>
                    <a:pt x="38213" y="14524"/>
                  </a:cubicBezTo>
                  <a:cubicBezTo>
                    <a:pt x="38213" y="7944"/>
                    <a:pt x="47555" y="7944"/>
                    <a:pt x="52352" y="7944"/>
                  </a:cubicBezTo>
                  <a:lnTo>
                    <a:pt x="52352" y="100"/>
                  </a:lnTo>
                  <a:cubicBezTo>
                    <a:pt x="45788" y="353"/>
                    <a:pt x="29124" y="859"/>
                    <a:pt x="24831" y="859"/>
                  </a:cubicBezTo>
                  <a:cubicBezTo>
                    <a:pt x="18014" y="859"/>
                    <a:pt x="7915" y="606"/>
                    <a:pt x="340" y="100"/>
                  </a:cubicBezTo>
                  <a:lnTo>
                    <a:pt x="340" y="7944"/>
                  </a:lnTo>
                  <a:cubicBezTo>
                    <a:pt x="12459" y="7944"/>
                    <a:pt x="17257" y="7944"/>
                    <a:pt x="20792" y="16801"/>
                  </a:cubicBezTo>
                  <a:lnTo>
                    <a:pt x="58664" y="109165"/>
                  </a:lnTo>
                  <a:cubicBezTo>
                    <a:pt x="57402" y="112454"/>
                    <a:pt x="53867" y="120805"/>
                    <a:pt x="52352" y="124095"/>
                  </a:cubicBezTo>
                  <a:cubicBezTo>
                    <a:pt x="46798" y="138012"/>
                    <a:pt x="39728" y="155473"/>
                    <a:pt x="23569" y="155473"/>
                  </a:cubicBezTo>
                  <a:cubicBezTo>
                    <a:pt x="22306" y="155473"/>
                    <a:pt x="16499" y="155473"/>
                    <a:pt x="11702" y="150918"/>
                  </a:cubicBezTo>
                  <a:cubicBezTo>
                    <a:pt x="19529" y="149906"/>
                    <a:pt x="21549" y="144339"/>
                    <a:pt x="21549" y="140290"/>
                  </a:cubicBezTo>
                  <a:cubicBezTo>
                    <a:pt x="21549" y="133711"/>
                    <a:pt x="16752" y="129662"/>
                    <a:pt x="10945" y="129662"/>
                  </a:cubicBezTo>
                  <a:cubicBezTo>
                    <a:pt x="5895" y="129662"/>
                    <a:pt x="340" y="132951"/>
                    <a:pt x="340" y="140543"/>
                  </a:cubicBezTo>
                  <a:cubicBezTo>
                    <a:pt x="340" y="151930"/>
                    <a:pt x="10945" y="161040"/>
                    <a:pt x="23569" y="161040"/>
                  </a:cubicBezTo>
                  <a:cubicBezTo>
                    <a:pt x="39475" y="161040"/>
                    <a:pt x="49827" y="146616"/>
                    <a:pt x="55887" y="132192"/>
                  </a:cubicBezTo>
                  <a:lnTo>
                    <a:pt x="100325" y="24139"/>
                  </a:lnTo>
                  <a:close/>
                </a:path>
              </a:pathLst>
            </a:custGeom>
            <a:solidFill>
              <a:srgbClr val="000000"/>
            </a:solidFill>
            <a:ln w="3040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221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1BE-F0F0-A7CA-D6F1-4A6F63D95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Doubling CO</a:t>
            </a:r>
            <a:r>
              <a:rPr lang="en-US" baseline="-25000" dirty="0"/>
              <a:t>2</a:t>
            </a:r>
            <a:r>
              <a:rPr lang="en-US" dirty="0"/>
              <a:t>: Equilibrium Climate Sensitivity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24D7B-AD81-ACAE-153E-0E5BC2510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8" y="1341120"/>
            <a:ext cx="6502746" cy="515175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: 300 </a:t>
            </a:r>
            <a:r>
              <a:rPr lang="en-US" dirty="0" err="1"/>
              <a:t>ppmv</a:t>
            </a:r>
            <a:r>
              <a:rPr lang="en-US" dirty="0"/>
              <a:t> </a:t>
            </a:r>
            <a:r>
              <a:rPr lang="en-US" dirty="0" err="1"/>
              <a:t>v.s</a:t>
            </a:r>
            <a:r>
              <a:rPr lang="en-US" dirty="0"/>
              <a:t>. 600 </a:t>
            </a:r>
            <a:r>
              <a:rPr lang="en-US" dirty="0" err="1"/>
              <a:t>ppmv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Water vapor (positive) feedback (on or off)</a:t>
            </a:r>
          </a:p>
          <a:p>
            <a:pPr lvl="1"/>
            <a:r>
              <a:rPr lang="en-US" dirty="0"/>
              <a:t>Fix specific humidity: </a:t>
            </a:r>
            <a:r>
              <a:rPr lang="en-US" sz="2400" dirty="0"/>
              <a:t>1.3 K (2.3 °F) </a:t>
            </a:r>
            <a:r>
              <a:rPr lang="en-US" dirty="0"/>
              <a:t>warming</a:t>
            </a:r>
          </a:p>
          <a:p>
            <a:pPr lvl="1"/>
            <a:r>
              <a:rPr lang="en-US" dirty="0"/>
              <a:t>Fix relative humidity:  </a:t>
            </a:r>
            <a:r>
              <a:rPr lang="en-US" sz="2400" dirty="0"/>
              <a:t>2.4 K (4.3 °F) </a:t>
            </a:r>
            <a:r>
              <a:rPr lang="en-US" dirty="0"/>
              <a:t>warming</a:t>
            </a:r>
          </a:p>
          <a:p>
            <a:pPr lvl="1"/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Critical paper: </a:t>
            </a: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Manabe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Wetherald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(1967)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C0FD1-74A7-4910-C051-C8AA802AF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32776E-A36B-1434-B357-25F47845E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892" y="1311275"/>
            <a:ext cx="4751010" cy="51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55387F-96C7-ADF2-FF3A-3734F4BBF65C}"/>
              </a:ext>
            </a:extLst>
          </p:cNvPr>
          <p:cNvSpPr txBox="1"/>
          <p:nvPr/>
        </p:nvSpPr>
        <p:spPr>
          <a:xfrm>
            <a:off x="0" y="6611779"/>
            <a:ext cx="104233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Richard T. Wetherald. 1967. “Thermal Equilibrium of the Atmosphere with a Given Distribution of Relative Humidity.”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the Atmospheric Sciences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24 (3): 241–59. </a:t>
            </a:r>
          </a:p>
        </p:txBody>
      </p:sp>
    </p:spTree>
    <p:extLst>
      <p:ext uri="{BB962C8B-B14F-4D97-AF65-F5344CB8AC3E}">
        <p14:creationId xmlns:p14="http://schemas.microsoft.com/office/powerpoint/2010/main" val="333233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0C62A-7384-2B40-3123-4CC46707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and current 3D global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52C20-B0AA-7102-322F-BCCE0ABC3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406DEB-CFC9-3C97-62DD-D5A9673E00EF}"/>
              </a:ext>
            </a:extLst>
          </p:cNvPr>
          <p:cNvGrpSpPr/>
          <p:nvPr/>
        </p:nvGrpSpPr>
        <p:grpSpPr>
          <a:xfrm>
            <a:off x="2821108" y="1416431"/>
            <a:ext cx="6549783" cy="4726040"/>
            <a:chOff x="6096000" y="1617354"/>
            <a:chExt cx="5844280" cy="4079946"/>
          </a:xfrm>
        </p:grpSpPr>
        <p:pic>
          <p:nvPicPr>
            <p:cNvPr id="6" name="Content Placeholder 5" descr="Diagram&#10;&#10;Description automatically generated">
              <a:extLst>
                <a:ext uri="{FF2B5EF4-FFF2-40B4-BE49-F238E27FC236}">
                  <a16:creationId xmlns:a16="http://schemas.microsoft.com/office/drawing/2014/main" id="{83ED23ED-B8CB-A0E2-7273-D67A55E2C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5" b="2233"/>
            <a:stretch/>
          </p:blipFill>
          <p:spPr>
            <a:xfrm>
              <a:off x="6096000" y="1617354"/>
              <a:ext cx="5844280" cy="40799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208138C-CBE8-E010-E8E1-4FEFABB809A6}"/>
                </a:ext>
              </a:extLst>
            </p:cNvPr>
            <p:cNvSpPr/>
            <p:nvPr/>
          </p:nvSpPr>
          <p:spPr>
            <a:xfrm>
              <a:off x="10206239" y="3032449"/>
              <a:ext cx="1278626" cy="569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4D63711-1443-68B0-E8C5-C458A41E875C}"/>
              </a:ext>
            </a:extLst>
          </p:cNvPr>
          <p:cNvSpPr/>
          <p:nvPr/>
        </p:nvSpPr>
        <p:spPr>
          <a:xfrm>
            <a:off x="6761638" y="1742691"/>
            <a:ext cx="1677085" cy="619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F36976-3524-0D21-5E13-E124D49E0805}"/>
              </a:ext>
            </a:extLst>
          </p:cNvPr>
          <p:cNvSpPr/>
          <p:nvPr/>
        </p:nvSpPr>
        <p:spPr>
          <a:xfrm>
            <a:off x="3576273" y="1505550"/>
            <a:ext cx="2519727" cy="4626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6ACFE2-7D09-F2ED-431B-950B12854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197" t="-1" b="32913"/>
          <a:stretch/>
        </p:blipFill>
        <p:spPr>
          <a:xfrm>
            <a:off x="9154002" y="99949"/>
            <a:ext cx="2923190" cy="283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563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FFAAA-1268-721D-EE51-753A6EF8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Three-Dimensional General Circulation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B9E23-2685-8D56-9A94-62169EB69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in vertical profile</a:t>
            </a:r>
          </a:p>
          <a:p>
            <a:r>
              <a:rPr lang="en-US" dirty="0"/>
              <a:t>More warming near the pole due to albedo feedback</a:t>
            </a:r>
          </a:p>
          <a:p>
            <a:r>
              <a:rPr lang="en-US" dirty="0"/>
              <a:t>Global average warming of</a:t>
            </a:r>
            <a:r>
              <a:rPr lang="en-US" sz="2400" dirty="0"/>
              <a:t> 2.93 K (5.27 °F)</a:t>
            </a:r>
          </a:p>
          <a:p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Critical paper: </a:t>
            </a: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Manabe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Wetherald (1975)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CBADA-753D-BD20-894C-438B0992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B836AA-8C11-0D04-D6FC-D8F977A55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127" y="1142871"/>
            <a:ext cx="3588816" cy="5462280"/>
          </a:xfrm>
          <a:prstGeom prst="rect">
            <a:avLst/>
          </a:prstGeom>
        </p:spPr>
      </p:pic>
      <p:pic>
        <p:nvPicPr>
          <p:cNvPr id="10" name="Picture 9" descr="A picture containing snow, outdoor, ice, nature&#10;&#10;Description automatically generated">
            <a:extLst>
              <a:ext uri="{FF2B5EF4-FFF2-40B4-BE49-F238E27FC236}">
                <a16:creationId xmlns:a16="http://schemas.microsoft.com/office/drawing/2014/main" id="{C7CF4CDB-FA69-A615-B3C5-819FA52CF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314" y="4340110"/>
            <a:ext cx="3176670" cy="21177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2E10A5A-AE79-6E01-015B-759F91DC27F4}"/>
              </a:ext>
            </a:extLst>
          </p:cNvPr>
          <p:cNvSpPr txBox="1"/>
          <p:nvPr/>
        </p:nvSpPr>
        <p:spPr>
          <a:xfrm>
            <a:off x="0" y="6457890"/>
            <a:ext cx="10718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https://earthobservatory.nasa.gov/features/SeaIce</a:t>
            </a:r>
            <a:endParaRPr lang="en-US" sz="1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Richard T. Wetherald. 1975. “The Effects of Doubling the CO2 Concentration on the Climate of a General Circulation Model.”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the Atmospheric Sciences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32 (1): 3–15.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5AAE92-D87C-2150-F0F3-77713941F7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97" t="-1" b="32913"/>
          <a:stretch/>
        </p:blipFill>
        <p:spPr>
          <a:xfrm>
            <a:off x="493008" y="3153378"/>
            <a:ext cx="3323332" cy="32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00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FD48C-BD22-0F8C-67BA-435F70A7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Earth system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3FB5E-BE80-136E-E23D-31D7B4110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7" y="1341121"/>
            <a:ext cx="7929985" cy="1164253"/>
          </a:xfrm>
        </p:spPr>
        <p:txBody>
          <a:bodyPr>
            <a:normAutofit/>
          </a:bodyPr>
          <a:lstStyle/>
          <a:p>
            <a:r>
              <a:rPr lang="en-US" dirty="0"/>
              <a:t>High-resolution, multi-component models of the earth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EEC38-C7E3-8EA7-D284-00B0D14B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50672B-C10D-57AB-4270-6D21816B3CD6}"/>
              </a:ext>
            </a:extLst>
          </p:cNvPr>
          <p:cNvSpPr txBox="1"/>
          <p:nvPr/>
        </p:nvSpPr>
        <p:spPr>
          <a:xfrm>
            <a:off x="-41004" y="6392926"/>
            <a:ext cx="11641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IPCC, Climate Change 2007: The Physical Science Basis. Contribution of Working Group I to the Fourth Assessment Report of the Intergovernmental Panel on Climate Change. Cambridge University Press, United Kingdom and New York, NY, USA.</a:t>
            </a:r>
          </a:p>
          <a:p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Pearce, </a:t>
            </a:r>
            <a:r>
              <a:rPr lang="en-US" sz="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Rosamund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2018. “Explainer: How Scientists Estimate Climate Sensitivity.” Carbon Brief. June 19, 2018. 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https://www.carbonbrief.org/explainer-how-scientists-estimate-climate-sensitivity/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“Earth Simulator.” 2022. In </a:t>
            </a:r>
            <a:r>
              <a:rPr lang="en-US" sz="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Wikipedia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https://en.wikipedia.org/w/index.php?title=Earth_Simulator&amp;oldid=1123978018</a:t>
            </a:r>
            <a:r>
              <a:rPr lang="en-US" sz="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39DAED-9914-5E1C-2EC8-E8343C77A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7" y="1807114"/>
            <a:ext cx="3839063" cy="4585812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6191D26-7B4F-8697-B154-9B9413EB74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402" y="2602240"/>
            <a:ext cx="6566790" cy="3693819"/>
          </a:xfrm>
          <a:prstGeom prst="rect">
            <a:avLst/>
          </a:prstGeom>
        </p:spPr>
      </p:pic>
      <p:pic>
        <p:nvPicPr>
          <p:cNvPr id="6" name="Picture 5" descr="A picture containing floor&#10;&#10;Description automatically generated">
            <a:extLst>
              <a:ext uri="{FF2B5EF4-FFF2-40B4-BE49-F238E27FC236}">
                <a16:creationId xmlns:a16="http://schemas.microsoft.com/office/drawing/2014/main" id="{5B1C88F5-FBCF-587E-C7E3-8BCD6ED27C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942" y="242534"/>
            <a:ext cx="3344091" cy="219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306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A011-4DE1-059E-CD83-071140A77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from the science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D4C7B-8AD0-F4AD-152A-E57777CED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8" y="4190930"/>
            <a:ext cx="10959592" cy="2201996"/>
          </a:xfrm>
        </p:spPr>
        <p:txBody>
          <a:bodyPr>
            <a:normAutofit/>
          </a:bodyPr>
          <a:lstStyle/>
          <a:p>
            <a:r>
              <a:rPr lang="en-US" dirty="0"/>
              <a:t>“It is unequivocal that human influence has warmed the atmosphere, ocean and land.”</a:t>
            </a:r>
          </a:p>
          <a:p>
            <a:r>
              <a:rPr lang="en-US" dirty="0"/>
              <a:t>This is confirmed by a hierarchy of models:</a:t>
            </a:r>
          </a:p>
          <a:p>
            <a:pPr lvl="1"/>
            <a:r>
              <a:rPr lang="en-US" dirty="0"/>
              <a:t>From simple to complex</a:t>
            </a:r>
          </a:p>
          <a:p>
            <a:pPr lvl="1"/>
            <a:r>
              <a:rPr lang="en-US" dirty="0"/>
              <a:t>From pen and paper to high performance computing simulations</a:t>
            </a:r>
          </a:p>
          <a:p>
            <a:r>
              <a:rPr lang="en-US" dirty="0"/>
              <a:t>Manabe “predicted” global warming before its effect is apparent.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25FAF-B04C-F8B2-099C-90C0706F3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529717-D52E-1B74-564B-CEA064102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43" y="1242163"/>
            <a:ext cx="5458558" cy="28498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EE2D8A-AB5B-CB1E-A8CC-9FBAA2444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066" y="1304323"/>
            <a:ext cx="5690921" cy="2725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44A4D5-9EA0-94EA-09AE-1BEEB1254BC9}"/>
              </a:ext>
            </a:extLst>
          </p:cNvPr>
          <p:cNvSpPr txBox="1"/>
          <p:nvPr/>
        </p:nvSpPr>
        <p:spPr>
          <a:xfrm>
            <a:off x="-22442" y="6457890"/>
            <a:ext cx="10761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IPCC. 2021. “Summary for Policymakers.” Edited by V. Masson-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Delmotte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P.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Zhai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 Pirani, S.L. Connors, C.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Péan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 Berger, N.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Caud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 al.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Climate Change 2021: The Physical Science Basis. Contribution of Working Group I to the Sixth Assessment Report of the Intergovernmental Panel on Climate Change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Cambridge, United Kingdom and New York, NY, USA: Cambridge University Press. </a:t>
            </a:r>
          </a:p>
        </p:txBody>
      </p:sp>
    </p:spTree>
    <p:extLst>
      <p:ext uri="{BB962C8B-B14F-4D97-AF65-F5344CB8AC3E}">
        <p14:creationId xmlns:p14="http://schemas.microsoft.com/office/powerpoint/2010/main" val="132311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B9B39-D110-FF93-375B-D912C4E27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Syukuro</a:t>
            </a:r>
            <a:r>
              <a:rPr lang="en-US" dirty="0"/>
              <a:t> "Suki" Manabe </a:t>
            </a:r>
            <a:r>
              <a:rPr lang="zh-CN" altLang="en-US" dirty="0">
                <a:effectLst/>
              </a:rPr>
              <a:t>真鍋 淑郎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AD179-06B4-EAE6-4221-AA05044AA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68" y="4676147"/>
            <a:ext cx="5411258" cy="1633325"/>
          </a:xfrm>
        </p:spPr>
        <p:txBody>
          <a:bodyPr>
            <a:normAutofit/>
          </a:bodyPr>
          <a:lstStyle/>
          <a:p>
            <a:r>
              <a:rPr lang="en-US" sz="2400" dirty="0"/>
              <a:t>Nobel Prize motivation: “for the physical modelling of Earth’s climate, quantifying variability and </a:t>
            </a:r>
            <a:r>
              <a:rPr lang="en-US" dirty="0"/>
              <a:t>           </a:t>
            </a:r>
            <a:r>
              <a:rPr lang="en-US" sz="2400" dirty="0">
                <a:highlight>
                  <a:srgbClr val="FFFF00"/>
                </a:highlight>
              </a:rPr>
              <a:t>reliably predicting global warming</a:t>
            </a:r>
            <a:r>
              <a:rPr lang="en-US" sz="2400" dirty="0"/>
              <a:t>” </a:t>
            </a:r>
          </a:p>
        </p:txBody>
      </p:sp>
      <p:pic>
        <p:nvPicPr>
          <p:cNvPr id="5" name="Picture 4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F3F604ED-1218-A366-0C41-974CB9949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789" y="1441568"/>
            <a:ext cx="5181811" cy="2875140"/>
          </a:xfrm>
          <a:prstGeom prst="rect">
            <a:avLst/>
          </a:prstGeom>
        </p:spPr>
      </p:pic>
      <p:pic>
        <p:nvPicPr>
          <p:cNvPr id="7" name="Picture 6" descr="A person in a suit and tie&#10;&#10;Description automatically generated with low confidence">
            <a:extLst>
              <a:ext uri="{FF2B5EF4-FFF2-40B4-BE49-F238E27FC236}">
                <a16:creationId xmlns:a16="http://schemas.microsoft.com/office/drawing/2014/main" id="{B2E1E499-26CE-A708-FD65-F1A644D1A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197" y="1441568"/>
            <a:ext cx="2924735" cy="3899647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3C2F6C6-292F-A4DC-C2C3-D86B1A4B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1DCD4D-EBEB-FDA7-8456-6BE34D0A497B}"/>
              </a:ext>
            </a:extLst>
          </p:cNvPr>
          <p:cNvSpPr txBox="1"/>
          <p:nvPr/>
        </p:nvSpPr>
        <p:spPr>
          <a:xfrm>
            <a:off x="-14693" y="6611779"/>
            <a:ext cx="43434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Photos from Geophysical Fluid Dynamics Laboratory and Franklin Institute</a:t>
            </a:r>
          </a:p>
        </p:txBody>
      </p:sp>
    </p:spTree>
    <p:extLst>
      <p:ext uri="{BB962C8B-B14F-4D97-AF65-F5344CB8AC3E}">
        <p14:creationId xmlns:p14="http://schemas.microsoft.com/office/powerpoint/2010/main" val="1277333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23B2A-9530-7BEA-B390-1095A2BDA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D81E1-61DE-137C-80FE-8AB88182B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8" y="1341120"/>
            <a:ext cx="5477634" cy="5151755"/>
          </a:xfrm>
        </p:spPr>
        <p:txBody>
          <a:bodyPr>
            <a:normAutofit/>
          </a:bodyPr>
          <a:lstStyle/>
          <a:p>
            <a:r>
              <a:rPr lang="en-US" sz="2400" dirty="0"/>
              <a:t>Energy balance</a:t>
            </a:r>
          </a:p>
          <a:p>
            <a:pPr lvl="1"/>
            <a:r>
              <a:rPr lang="en-US" sz="2000" dirty="0"/>
              <a:t>0D, one-layer atmosphere</a:t>
            </a:r>
          </a:p>
          <a:p>
            <a:pPr lvl="1"/>
            <a:r>
              <a:rPr lang="en-US" sz="2000" dirty="0"/>
              <a:t>Greenhouse effect</a:t>
            </a:r>
          </a:p>
          <a:p>
            <a:pPr lvl="1"/>
            <a:endParaRPr lang="en-US" sz="2000" dirty="0"/>
          </a:p>
          <a:p>
            <a:r>
              <a:rPr lang="en-US" sz="2400" dirty="0"/>
              <a:t>One vertical column</a:t>
            </a:r>
          </a:p>
          <a:p>
            <a:pPr lvl="1"/>
            <a:r>
              <a:rPr lang="en-US" sz="2000" u="sng" dirty="0">
                <a:effectLst/>
              </a:rPr>
              <a:t>Manabe</a:t>
            </a:r>
            <a:r>
              <a:rPr lang="en-US" sz="2000" dirty="0">
                <a:effectLst/>
              </a:rPr>
              <a:t> and</a:t>
            </a:r>
            <a:r>
              <a:rPr lang="en-US" sz="2000" dirty="0"/>
              <a:t> </a:t>
            </a:r>
            <a:r>
              <a:rPr lang="en-US" sz="2000" dirty="0">
                <a:effectLst/>
              </a:rPr>
              <a:t>Wetherald (1967)</a:t>
            </a:r>
          </a:p>
          <a:p>
            <a:pPr lvl="1"/>
            <a:endParaRPr lang="en-US" sz="2000" dirty="0"/>
          </a:p>
          <a:p>
            <a:r>
              <a:rPr lang="en-US" sz="2400" dirty="0"/>
              <a:t>3D model</a:t>
            </a:r>
          </a:p>
          <a:p>
            <a:pPr lvl="1"/>
            <a:r>
              <a:rPr lang="en-US" sz="2000" u="sng" dirty="0">
                <a:effectLst/>
              </a:rPr>
              <a:t>Manabe</a:t>
            </a:r>
            <a:r>
              <a:rPr lang="en-US" sz="2000" dirty="0">
                <a:effectLst/>
              </a:rPr>
              <a:t> and</a:t>
            </a:r>
            <a:r>
              <a:rPr lang="en-US" sz="2000" dirty="0"/>
              <a:t> </a:t>
            </a:r>
            <a:r>
              <a:rPr lang="en-US" sz="2000" dirty="0">
                <a:effectLst/>
              </a:rPr>
              <a:t>Wetherald (1975)</a:t>
            </a:r>
          </a:p>
          <a:p>
            <a:pPr lvl="1"/>
            <a:endParaRPr lang="en-US" sz="2000" dirty="0"/>
          </a:p>
          <a:p>
            <a:r>
              <a:rPr lang="en-US" sz="2400" dirty="0"/>
              <a:t>Earth system model</a:t>
            </a:r>
          </a:p>
          <a:p>
            <a:pPr lvl="1"/>
            <a:r>
              <a:rPr lang="en-US" sz="2000" dirty="0"/>
              <a:t>Use nowadays in the Intergovernmental Panel on Climate Change Assessment Report (e.g.: IPCC-AR6 published in 2022)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03C3F-0F61-764B-32E7-1D7BFAD9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F68648-5699-9243-35EB-DE1C36C0A6E6}"/>
              </a:ext>
            </a:extLst>
          </p:cNvPr>
          <p:cNvSpPr txBox="1"/>
          <p:nvPr/>
        </p:nvSpPr>
        <p:spPr>
          <a:xfrm>
            <a:off x="0" y="6611779"/>
            <a:ext cx="57037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McGuffie, Kendal, and Ann Henderson-Sellers. 2014.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Climate Modelling Primer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John Wiley &amp; Sons.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65C5ECE-26B8-302F-B9DC-62BF2451A8DD}"/>
              </a:ext>
            </a:extLst>
          </p:cNvPr>
          <p:cNvGrpSpPr/>
          <p:nvPr/>
        </p:nvGrpSpPr>
        <p:grpSpPr>
          <a:xfrm>
            <a:off x="6096000" y="1617354"/>
            <a:ext cx="5844280" cy="4079946"/>
            <a:chOff x="6096000" y="1617354"/>
            <a:chExt cx="5844280" cy="4079946"/>
          </a:xfrm>
        </p:grpSpPr>
        <p:pic>
          <p:nvPicPr>
            <p:cNvPr id="5" name="Content Placeholder 5" descr="Diagram&#10;&#10;Description automatically generated">
              <a:extLst>
                <a:ext uri="{FF2B5EF4-FFF2-40B4-BE49-F238E27FC236}">
                  <a16:creationId xmlns:a16="http://schemas.microsoft.com/office/drawing/2014/main" id="{15AD63DB-052E-B2CB-C8DC-A3828F591C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5" b="2233"/>
            <a:stretch/>
          </p:blipFill>
          <p:spPr>
            <a:xfrm>
              <a:off x="6096000" y="1617354"/>
              <a:ext cx="5844280" cy="40799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46F9D2-416C-BC92-24D4-292A6D504899}"/>
                </a:ext>
              </a:extLst>
            </p:cNvPr>
            <p:cNvSpPr/>
            <p:nvPr/>
          </p:nvSpPr>
          <p:spPr>
            <a:xfrm>
              <a:off x="10206239" y="3032449"/>
              <a:ext cx="1278626" cy="569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645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8A68B-4A7A-8083-DF00-FC14608E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Energy balance model - Bare rock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125A4-46BA-9CC3-9300-364EFD903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7" y="1341120"/>
            <a:ext cx="6129606" cy="5264702"/>
          </a:xfrm>
        </p:spPr>
        <p:txBody>
          <a:bodyPr>
            <a:normAutofit/>
          </a:bodyPr>
          <a:lstStyle/>
          <a:p>
            <a:r>
              <a:rPr lang="en-US" sz="2400" dirty="0"/>
              <a:t>Energy in</a:t>
            </a:r>
          </a:p>
          <a:p>
            <a:pPr lvl="1"/>
            <a:r>
              <a:rPr lang="en-US" sz="2000" dirty="0"/>
              <a:t>Radiation from the sun about 340 Wm</a:t>
            </a:r>
            <a:r>
              <a:rPr lang="en-US" sz="2000" baseline="30000" dirty="0"/>
              <a:t>-2</a:t>
            </a:r>
          </a:p>
          <a:p>
            <a:r>
              <a:rPr lang="en-US" sz="2400" dirty="0"/>
              <a:t>Energy out</a:t>
            </a:r>
          </a:p>
          <a:p>
            <a:pPr lvl="1"/>
            <a:r>
              <a:rPr lang="en-US" sz="2000" dirty="0"/>
              <a:t>Reflection of solar radiation 101 Wm</a:t>
            </a:r>
            <a:r>
              <a:rPr lang="en-US" sz="2000" baseline="30000" dirty="0"/>
              <a:t>-2</a:t>
            </a:r>
          </a:p>
          <a:p>
            <a:pPr lvl="1"/>
            <a:r>
              <a:rPr lang="en-US" sz="2000" dirty="0"/>
              <a:t>Radiation of the earth ???? Wm</a:t>
            </a:r>
            <a:r>
              <a:rPr lang="en-US" sz="2000" baseline="30000" dirty="0"/>
              <a:t>-2</a:t>
            </a:r>
            <a:endParaRPr lang="en-US" sz="2000" dirty="0"/>
          </a:p>
          <a:p>
            <a:r>
              <a:rPr lang="en-US" sz="2400" dirty="0"/>
              <a:t>Energy in = Energy out</a:t>
            </a:r>
          </a:p>
          <a:p>
            <a:pPr lvl="1"/>
            <a:r>
              <a:rPr lang="en-US" sz="2000" dirty="0"/>
              <a:t>Terrestrial radiation about 240 Wm</a:t>
            </a:r>
            <a:r>
              <a:rPr lang="en-US" sz="2000" baseline="30000" dirty="0"/>
              <a:t>-2</a:t>
            </a:r>
            <a:endParaRPr lang="en-US" sz="2000" dirty="0"/>
          </a:p>
          <a:p>
            <a:r>
              <a:rPr lang="en-US" sz="2400" dirty="0"/>
              <a:t>Stefan–Boltzmann law of radiation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dirty="0"/>
              <a:t>E</a:t>
            </a:r>
            <a:r>
              <a:rPr lang="en-US" sz="2400" dirty="0"/>
              <a:t>ffective emission temperature of the earth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-18.7 °C = -1.7 °F</a:t>
            </a:r>
          </a:p>
          <a:p>
            <a:pPr lvl="1"/>
            <a:endParaRPr lang="en-US" sz="2000" baseline="30000" dirty="0"/>
          </a:p>
          <a:p>
            <a:pPr lvl="1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3D765-662E-FF2D-5747-E8340B68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F1F38D-B360-A317-0C07-2BB9BBBC663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729578" y="1736098"/>
            <a:ext cx="4894923" cy="3684494"/>
          </a:xfrm>
          <a:prstGeom prst="rect">
            <a:avLst/>
          </a:prstGeom>
        </p:spPr>
      </p:pic>
      <p:grpSp>
        <p:nvGrpSpPr>
          <p:cNvPr id="226" name="Group 225" descr="\documentclass{article}&#10;\usepackage{amsmath}&#10;\pagestyle{empty}&#10;\begin{document}&#10;&#10;\begin{align*}&#10;&amp;j^* = \sigma T^4\\&#10;\Rightarrow\quad &amp;T= 255 \text{\;K}&#10;\end{align*}&#10;&#10;&#10;\end{document}" title="IguanaTex Vector Display">
            <a:extLst>
              <a:ext uri="{FF2B5EF4-FFF2-40B4-BE49-F238E27FC236}">
                <a16:creationId xmlns:a16="http://schemas.microsoft.com/office/drawing/2014/main" id="{A76EF9B3-B718-B300-0E22-C516ABD8BD0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33600" y="4610100"/>
            <a:ext cx="1978441" cy="708863"/>
            <a:chOff x="8267243" y="6850308"/>
            <a:chExt cx="1978441" cy="708863"/>
          </a:xfrm>
        </p:grpSpPr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1E8A2BD-BF4B-4728-133F-D49A5C7F05F7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8853917" y="6916112"/>
              <a:ext cx="124501" cy="254752"/>
            </a:xfrm>
            <a:custGeom>
              <a:avLst/>
              <a:gdLst>
                <a:gd name="connsiteX0" fmla="*/ 124722 w 124501"/>
                <a:gd name="connsiteY0" fmla="*/ 10675 h 254752"/>
                <a:gd name="connsiteX1" fmla="*/ 113183 w 124501"/>
                <a:gd name="connsiteY1" fmla="*/ 85 h 254752"/>
                <a:gd name="connsiteX2" fmla="*/ 97089 w 124501"/>
                <a:gd name="connsiteY2" fmla="*/ 15676 h 254752"/>
                <a:gd name="connsiteX3" fmla="*/ 108324 w 124501"/>
                <a:gd name="connsiteY3" fmla="*/ 26266 h 254752"/>
                <a:gd name="connsiteX4" fmla="*/ 124722 w 124501"/>
                <a:gd name="connsiteY4" fmla="*/ 10675 h 254752"/>
                <a:gd name="connsiteX5" fmla="*/ 63686 w 124501"/>
                <a:gd name="connsiteY5" fmla="*/ 209241 h 254752"/>
                <a:gd name="connsiteX6" fmla="*/ 26335 w 124501"/>
                <a:gd name="connsiteY6" fmla="*/ 248366 h 254752"/>
                <a:gd name="connsiteX7" fmla="*/ 14493 w 124501"/>
                <a:gd name="connsiteY7" fmla="*/ 245718 h 254752"/>
                <a:gd name="connsiteX8" fmla="*/ 28157 w 124501"/>
                <a:gd name="connsiteY8" fmla="*/ 230127 h 254752"/>
                <a:gd name="connsiteX9" fmla="*/ 16618 w 124501"/>
                <a:gd name="connsiteY9" fmla="*/ 219831 h 254752"/>
                <a:gd name="connsiteX10" fmla="*/ 221 w 124501"/>
                <a:gd name="connsiteY10" fmla="*/ 236599 h 254752"/>
                <a:gd name="connsiteX11" fmla="*/ 26943 w 124501"/>
                <a:gd name="connsiteY11" fmla="*/ 254838 h 254752"/>
                <a:gd name="connsiteX12" fmla="*/ 84031 w 124501"/>
                <a:gd name="connsiteY12" fmla="*/ 210123 h 254752"/>
                <a:gd name="connsiteX13" fmla="*/ 111968 w 124501"/>
                <a:gd name="connsiteY13" fmla="*/ 102457 h 254752"/>
                <a:gd name="connsiteX14" fmla="*/ 113486 w 124501"/>
                <a:gd name="connsiteY14" fmla="*/ 91572 h 254752"/>
                <a:gd name="connsiteX15" fmla="*/ 85549 w 124501"/>
                <a:gd name="connsiteY15" fmla="*/ 64508 h 254752"/>
                <a:gd name="connsiteX16" fmla="*/ 37267 w 124501"/>
                <a:gd name="connsiteY16" fmla="*/ 109811 h 254752"/>
                <a:gd name="connsiteX17" fmla="*/ 40911 w 124501"/>
                <a:gd name="connsiteY17" fmla="*/ 112753 h 254752"/>
                <a:gd name="connsiteX18" fmla="*/ 46377 w 124501"/>
                <a:gd name="connsiteY18" fmla="*/ 106869 h 254752"/>
                <a:gd name="connsiteX19" fmla="*/ 84638 w 124501"/>
                <a:gd name="connsiteY19" fmla="*/ 70980 h 254752"/>
                <a:gd name="connsiteX20" fmla="*/ 94356 w 124501"/>
                <a:gd name="connsiteY20" fmla="*/ 84512 h 254752"/>
                <a:gd name="connsiteX21" fmla="*/ 92230 w 124501"/>
                <a:gd name="connsiteY21" fmla="*/ 99515 h 254752"/>
                <a:gd name="connsiteX22" fmla="*/ 63686 w 124501"/>
                <a:gd name="connsiteY22" fmla="*/ 209241 h 25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4501" h="254752">
                  <a:moveTo>
                    <a:pt x="124722" y="10675"/>
                  </a:moveTo>
                  <a:cubicBezTo>
                    <a:pt x="124722" y="5086"/>
                    <a:pt x="120470" y="85"/>
                    <a:pt x="113183" y="85"/>
                  </a:cubicBezTo>
                  <a:cubicBezTo>
                    <a:pt x="106198" y="85"/>
                    <a:pt x="97089" y="6851"/>
                    <a:pt x="97089" y="15676"/>
                  </a:cubicBezTo>
                  <a:cubicBezTo>
                    <a:pt x="97089" y="21559"/>
                    <a:pt x="101340" y="26266"/>
                    <a:pt x="108324" y="26266"/>
                  </a:cubicBezTo>
                  <a:cubicBezTo>
                    <a:pt x="116523" y="26266"/>
                    <a:pt x="124722" y="18618"/>
                    <a:pt x="124722" y="10675"/>
                  </a:cubicBezTo>
                  <a:close/>
                  <a:moveTo>
                    <a:pt x="63686" y="209241"/>
                  </a:moveTo>
                  <a:cubicBezTo>
                    <a:pt x="57916" y="231598"/>
                    <a:pt x="43341" y="248366"/>
                    <a:pt x="26335" y="248366"/>
                  </a:cubicBezTo>
                  <a:cubicBezTo>
                    <a:pt x="24514" y="248366"/>
                    <a:pt x="19959" y="248366"/>
                    <a:pt x="14493" y="245718"/>
                  </a:cubicBezTo>
                  <a:cubicBezTo>
                    <a:pt x="23603" y="243659"/>
                    <a:pt x="28157" y="236011"/>
                    <a:pt x="28157" y="230127"/>
                  </a:cubicBezTo>
                  <a:cubicBezTo>
                    <a:pt x="28157" y="225420"/>
                    <a:pt x="24817" y="219831"/>
                    <a:pt x="16618" y="219831"/>
                  </a:cubicBezTo>
                  <a:cubicBezTo>
                    <a:pt x="9027" y="219831"/>
                    <a:pt x="221" y="226009"/>
                    <a:pt x="221" y="236599"/>
                  </a:cubicBezTo>
                  <a:cubicBezTo>
                    <a:pt x="221" y="248366"/>
                    <a:pt x="12367" y="254838"/>
                    <a:pt x="26943" y="254838"/>
                  </a:cubicBezTo>
                  <a:cubicBezTo>
                    <a:pt x="48199" y="254838"/>
                    <a:pt x="76440" y="239246"/>
                    <a:pt x="84031" y="210123"/>
                  </a:cubicBezTo>
                  <a:lnTo>
                    <a:pt x="111968" y="102457"/>
                  </a:lnTo>
                  <a:cubicBezTo>
                    <a:pt x="113486" y="96573"/>
                    <a:pt x="113486" y="92455"/>
                    <a:pt x="113486" y="91572"/>
                  </a:cubicBezTo>
                  <a:cubicBezTo>
                    <a:pt x="113486" y="74804"/>
                    <a:pt x="100732" y="64508"/>
                    <a:pt x="85549" y="64508"/>
                  </a:cubicBezTo>
                  <a:cubicBezTo>
                    <a:pt x="54576" y="64508"/>
                    <a:pt x="37267" y="107163"/>
                    <a:pt x="37267" y="109811"/>
                  </a:cubicBezTo>
                  <a:cubicBezTo>
                    <a:pt x="37267" y="112753"/>
                    <a:pt x="40304" y="112753"/>
                    <a:pt x="40911" y="112753"/>
                  </a:cubicBezTo>
                  <a:cubicBezTo>
                    <a:pt x="43644" y="112753"/>
                    <a:pt x="43948" y="112458"/>
                    <a:pt x="46377" y="106869"/>
                  </a:cubicBezTo>
                  <a:cubicBezTo>
                    <a:pt x="53969" y="88925"/>
                    <a:pt x="67937" y="70980"/>
                    <a:pt x="84638" y="70980"/>
                  </a:cubicBezTo>
                  <a:cubicBezTo>
                    <a:pt x="88890" y="70980"/>
                    <a:pt x="94356" y="72157"/>
                    <a:pt x="94356" y="84512"/>
                  </a:cubicBezTo>
                  <a:cubicBezTo>
                    <a:pt x="94356" y="91278"/>
                    <a:pt x="93445" y="94514"/>
                    <a:pt x="92230" y="99515"/>
                  </a:cubicBezTo>
                  <a:lnTo>
                    <a:pt x="63686" y="209241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3BD9BAE9-22D6-721C-16FF-E15D4697A7F0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9019216" y="6893345"/>
              <a:ext cx="86300" cy="88751"/>
            </a:xfrm>
            <a:custGeom>
              <a:avLst/>
              <a:gdLst>
                <a:gd name="connsiteX0" fmla="*/ 49965 w 86300"/>
                <a:gd name="connsiteY0" fmla="*/ 44559 h 88751"/>
                <a:gd name="connsiteX1" fmla="*/ 80574 w 86300"/>
                <a:gd name="connsiteY1" fmla="*/ 31792 h 88751"/>
                <a:gd name="connsiteX2" fmla="*/ 86526 w 86300"/>
                <a:gd name="connsiteY2" fmla="*/ 25409 h 88751"/>
                <a:gd name="connsiteX3" fmla="*/ 79936 w 86300"/>
                <a:gd name="connsiteY3" fmla="*/ 18819 h 88751"/>
                <a:gd name="connsiteX4" fmla="*/ 75473 w 86300"/>
                <a:gd name="connsiteY4" fmla="*/ 20673 h 88751"/>
                <a:gd name="connsiteX5" fmla="*/ 46564 w 86300"/>
                <a:gd name="connsiteY5" fmla="*/ 39411 h 88751"/>
                <a:gd name="connsiteX6" fmla="*/ 49752 w 86300"/>
                <a:gd name="connsiteY6" fmla="*/ 8935 h 88751"/>
                <a:gd name="connsiteX7" fmla="*/ 43376 w 86300"/>
                <a:gd name="connsiteY7" fmla="*/ 81 h 88751"/>
                <a:gd name="connsiteX8" fmla="*/ 36786 w 86300"/>
                <a:gd name="connsiteY8" fmla="*/ 6258 h 88751"/>
                <a:gd name="connsiteX9" fmla="*/ 37849 w 86300"/>
                <a:gd name="connsiteY9" fmla="*/ 16348 h 88751"/>
                <a:gd name="connsiteX10" fmla="*/ 40187 w 86300"/>
                <a:gd name="connsiteY10" fmla="*/ 39411 h 88751"/>
                <a:gd name="connsiteX11" fmla="*/ 11491 w 86300"/>
                <a:gd name="connsiteY11" fmla="*/ 20673 h 88751"/>
                <a:gd name="connsiteX12" fmla="*/ 6815 w 86300"/>
                <a:gd name="connsiteY12" fmla="*/ 18819 h 88751"/>
                <a:gd name="connsiteX13" fmla="*/ 225 w 86300"/>
                <a:gd name="connsiteY13" fmla="*/ 25409 h 88751"/>
                <a:gd name="connsiteX14" fmla="*/ 4689 w 86300"/>
                <a:gd name="connsiteY14" fmla="*/ 31380 h 88751"/>
                <a:gd name="connsiteX15" fmla="*/ 36786 w 86300"/>
                <a:gd name="connsiteY15" fmla="*/ 44353 h 88751"/>
                <a:gd name="connsiteX16" fmla="*/ 6177 w 86300"/>
                <a:gd name="connsiteY16" fmla="*/ 57121 h 88751"/>
                <a:gd name="connsiteX17" fmla="*/ 225 w 86300"/>
                <a:gd name="connsiteY17" fmla="*/ 63504 h 88751"/>
                <a:gd name="connsiteX18" fmla="*/ 6815 w 86300"/>
                <a:gd name="connsiteY18" fmla="*/ 70093 h 88751"/>
                <a:gd name="connsiteX19" fmla="*/ 11279 w 86300"/>
                <a:gd name="connsiteY19" fmla="*/ 68240 h 88751"/>
                <a:gd name="connsiteX20" fmla="*/ 40187 w 86300"/>
                <a:gd name="connsiteY20" fmla="*/ 49501 h 88751"/>
                <a:gd name="connsiteX21" fmla="*/ 36786 w 86300"/>
                <a:gd name="connsiteY21" fmla="*/ 82655 h 88751"/>
                <a:gd name="connsiteX22" fmla="*/ 43376 w 86300"/>
                <a:gd name="connsiteY22" fmla="*/ 88832 h 88751"/>
                <a:gd name="connsiteX23" fmla="*/ 49965 w 86300"/>
                <a:gd name="connsiteY23" fmla="*/ 82655 h 88751"/>
                <a:gd name="connsiteX24" fmla="*/ 48902 w 86300"/>
                <a:gd name="connsiteY24" fmla="*/ 72565 h 88751"/>
                <a:gd name="connsiteX25" fmla="*/ 46564 w 86300"/>
                <a:gd name="connsiteY25" fmla="*/ 49501 h 88751"/>
                <a:gd name="connsiteX26" fmla="*/ 72072 w 86300"/>
                <a:gd name="connsiteY26" fmla="*/ 65975 h 88751"/>
                <a:gd name="connsiteX27" fmla="*/ 79936 w 86300"/>
                <a:gd name="connsiteY27" fmla="*/ 70093 h 88751"/>
                <a:gd name="connsiteX28" fmla="*/ 86526 w 86300"/>
                <a:gd name="connsiteY28" fmla="*/ 63504 h 88751"/>
                <a:gd name="connsiteX29" fmla="*/ 82062 w 86300"/>
                <a:gd name="connsiteY29" fmla="*/ 57532 h 88751"/>
                <a:gd name="connsiteX30" fmla="*/ 49965 w 86300"/>
                <a:gd name="connsiteY30" fmla="*/ 44559 h 88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6300" h="88751">
                  <a:moveTo>
                    <a:pt x="49965" y="44559"/>
                  </a:moveTo>
                  <a:cubicBezTo>
                    <a:pt x="67395" y="37146"/>
                    <a:pt x="75260" y="34263"/>
                    <a:pt x="80574" y="31792"/>
                  </a:cubicBezTo>
                  <a:cubicBezTo>
                    <a:pt x="84613" y="30145"/>
                    <a:pt x="86526" y="29321"/>
                    <a:pt x="86526" y="25409"/>
                  </a:cubicBezTo>
                  <a:cubicBezTo>
                    <a:pt x="86526" y="21908"/>
                    <a:pt x="83763" y="18819"/>
                    <a:pt x="79936" y="18819"/>
                  </a:cubicBezTo>
                  <a:cubicBezTo>
                    <a:pt x="78448" y="18819"/>
                    <a:pt x="78023" y="18819"/>
                    <a:pt x="75473" y="20673"/>
                  </a:cubicBezTo>
                  <a:lnTo>
                    <a:pt x="46564" y="39411"/>
                  </a:lnTo>
                  <a:lnTo>
                    <a:pt x="49752" y="8935"/>
                  </a:lnTo>
                  <a:cubicBezTo>
                    <a:pt x="50178" y="5229"/>
                    <a:pt x="49752" y="81"/>
                    <a:pt x="43376" y="81"/>
                  </a:cubicBezTo>
                  <a:cubicBezTo>
                    <a:pt x="40825" y="81"/>
                    <a:pt x="36786" y="1728"/>
                    <a:pt x="36786" y="6258"/>
                  </a:cubicBezTo>
                  <a:cubicBezTo>
                    <a:pt x="36786" y="8111"/>
                    <a:pt x="37636" y="14289"/>
                    <a:pt x="37849" y="16348"/>
                  </a:cubicBezTo>
                  <a:cubicBezTo>
                    <a:pt x="38274" y="19849"/>
                    <a:pt x="39762" y="34675"/>
                    <a:pt x="40187" y="39411"/>
                  </a:cubicBezTo>
                  <a:lnTo>
                    <a:pt x="11491" y="20673"/>
                  </a:lnTo>
                  <a:cubicBezTo>
                    <a:pt x="9366" y="19437"/>
                    <a:pt x="8728" y="18819"/>
                    <a:pt x="6815" y="18819"/>
                  </a:cubicBezTo>
                  <a:cubicBezTo>
                    <a:pt x="2989" y="18819"/>
                    <a:pt x="225" y="21908"/>
                    <a:pt x="225" y="25409"/>
                  </a:cubicBezTo>
                  <a:cubicBezTo>
                    <a:pt x="225" y="29527"/>
                    <a:pt x="2776" y="30557"/>
                    <a:pt x="4689" y="31380"/>
                  </a:cubicBezTo>
                  <a:lnTo>
                    <a:pt x="36786" y="44353"/>
                  </a:lnTo>
                  <a:cubicBezTo>
                    <a:pt x="19356" y="51767"/>
                    <a:pt x="11491" y="54649"/>
                    <a:pt x="6177" y="57121"/>
                  </a:cubicBezTo>
                  <a:cubicBezTo>
                    <a:pt x="2138" y="58768"/>
                    <a:pt x="225" y="59592"/>
                    <a:pt x="225" y="63504"/>
                  </a:cubicBezTo>
                  <a:cubicBezTo>
                    <a:pt x="225" y="67005"/>
                    <a:pt x="2989" y="70093"/>
                    <a:pt x="6815" y="70093"/>
                  </a:cubicBezTo>
                  <a:cubicBezTo>
                    <a:pt x="8303" y="70093"/>
                    <a:pt x="8728" y="70093"/>
                    <a:pt x="11279" y="68240"/>
                  </a:cubicBezTo>
                  <a:lnTo>
                    <a:pt x="40187" y="49501"/>
                  </a:lnTo>
                  <a:lnTo>
                    <a:pt x="36786" y="82655"/>
                  </a:lnTo>
                  <a:cubicBezTo>
                    <a:pt x="36786" y="87185"/>
                    <a:pt x="40825" y="88832"/>
                    <a:pt x="43376" y="88832"/>
                  </a:cubicBezTo>
                  <a:cubicBezTo>
                    <a:pt x="45926" y="88832"/>
                    <a:pt x="49965" y="87185"/>
                    <a:pt x="49965" y="82655"/>
                  </a:cubicBezTo>
                  <a:cubicBezTo>
                    <a:pt x="49965" y="80801"/>
                    <a:pt x="49115" y="74624"/>
                    <a:pt x="48902" y="72565"/>
                  </a:cubicBezTo>
                  <a:cubicBezTo>
                    <a:pt x="48477" y="69064"/>
                    <a:pt x="46989" y="54238"/>
                    <a:pt x="46564" y="49501"/>
                  </a:cubicBezTo>
                  <a:lnTo>
                    <a:pt x="72072" y="65975"/>
                  </a:lnTo>
                  <a:cubicBezTo>
                    <a:pt x="77598" y="70093"/>
                    <a:pt x="78023" y="70093"/>
                    <a:pt x="79936" y="70093"/>
                  </a:cubicBezTo>
                  <a:cubicBezTo>
                    <a:pt x="83763" y="70093"/>
                    <a:pt x="86526" y="67005"/>
                    <a:pt x="86526" y="63504"/>
                  </a:cubicBezTo>
                  <a:cubicBezTo>
                    <a:pt x="86526" y="59386"/>
                    <a:pt x="83975" y="58356"/>
                    <a:pt x="82062" y="57532"/>
                  </a:cubicBezTo>
                  <a:lnTo>
                    <a:pt x="49965" y="44559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BD4FA4A6-9786-3096-F05F-ECC765BE60C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9241251" y="7002598"/>
              <a:ext cx="201934" cy="68836"/>
            </a:xfrm>
            <a:custGeom>
              <a:avLst/>
              <a:gdLst>
                <a:gd name="connsiteX0" fmla="*/ 191843 w 201934"/>
                <a:gd name="connsiteY0" fmla="*/ 11852 h 68836"/>
                <a:gd name="connsiteX1" fmla="*/ 202167 w 201934"/>
                <a:gd name="connsiteY1" fmla="*/ 5968 h 68836"/>
                <a:gd name="connsiteX2" fmla="*/ 192147 w 201934"/>
                <a:gd name="connsiteY2" fmla="*/ 85 h 68836"/>
                <a:gd name="connsiteX3" fmla="*/ 10253 w 201934"/>
                <a:gd name="connsiteY3" fmla="*/ 85 h 68836"/>
                <a:gd name="connsiteX4" fmla="*/ 233 w 201934"/>
                <a:gd name="connsiteY4" fmla="*/ 5968 h 68836"/>
                <a:gd name="connsiteX5" fmla="*/ 10557 w 201934"/>
                <a:gd name="connsiteY5" fmla="*/ 11852 h 68836"/>
                <a:gd name="connsiteX6" fmla="*/ 191843 w 201934"/>
                <a:gd name="connsiteY6" fmla="*/ 11852 h 68836"/>
                <a:gd name="connsiteX7" fmla="*/ 192147 w 201934"/>
                <a:gd name="connsiteY7" fmla="*/ 68921 h 68836"/>
                <a:gd name="connsiteX8" fmla="*/ 202167 w 201934"/>
                <a:gd name="connsiteY8" fmla="*/ 63037 h 68836"/>
                <a:gd name="connsiteX9" fmla="*/ 191843 w 201934"/>
                <a:gd name="connsiteY9" fmla="*/ 57154 h 68836"/>
                <a:gd name="connsiteX10" fmla="*/ 10557 w 201934"/>
                <a:gd name="connsiteY10" fmla="*/ 57154 h 68836"/>
                <a:gd name="connsiteX11" fmla="*/ 233 w 201934"/>
                <a:gd name="connsiteY11" fmla="*/ 63037 h 68836"/>
                <a:gd name="connsiteX12" fmla="*/ 10253 w 201934"/>
                <a:gd name="connsiteY12" fmla="*/ 68921 h 68836"/>
                <a:gd name="connsiteX13" fmla="*/ 192147 w 201934"/>
                <a:gd name="connsiteY13" fmla="*/ 68921 h 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1934" h="68836">
                  <a:moveTo>
                    <a:pt x="191843" y="11852"/>
                  </a:moveTo>
                  <a:cubicBezTo>
                    <a:pt x="196398" y="11852"/>
                    <a:pt x="202167" y="11852"/>
                    <a:pt x="202167" y="5968"/>
                  </a:cubicBezTo>
                  <a:cubicBezTo>
                    <a:pt x="202167" y="85"/>
                    <a:pt x="196398" y="85"/>
                    <a:pt x="192147" y="85"/>
                  </a:cubicBezTo>
                  <a:lnTo>
                    <a:pt x="10253" y="85"/>
                  </a:lnTo>
                  <a:cubicBezTo>
                    <a:pt x="6002" y="85"/>
                    <a:pt x="233" y="85"/>
                    <a:pt x="233" y="5968"/>
                  </a:cubicBezTo>
                  <a:cubicBezTo>
                    <a:pt x="233" y="11852"/>
                    <a:pt x="6002" y="11852"/>
                    <a:pt x="10557" y="11852"/>
                  </a:cubicBezTo>
                  <a:lnTo>
                    <a:pt x="191843" y="11852"/>
                  </a:lnTo>
                  <a:close/>
                  <a:moveTo>
                    <a:pt x="192147" y="68921"/>
                  </a:moveTo>
                  <a:cubicBezTo>
                    <a:pt x="196398" y="68921"/>
                    <a:pt x="202167" y="68921"/>
                    <a:pt x="202167" y="63037"/>
                  </a:cubicBezTo>
                  <a:cubicBezTo>
                    <a:pt x="202167" y="57154"/>
                    <a:pt x="196398" y="57154"/>
                    <a:pt x="191843" y="57154"/>
                  </a:cubicBezTo>
                  <a:lnTo>
                    <a:pt x="10557" y="57154"/>
                  </a:lnTo>
                  <a:cubicBezTo>
                    <a:pt x="6002" y="57154"/>
                    <a:pt x="233" y="57154"/>
                    <a:pt x="233" y="63037"/>
                  </a:cubicBezTo>
                  <a:cubicBezTo>
                    <a:pt x="233" y="68921"/>
                    <a:pt x="6002" y="68921"/>
                    <a:pt x="10253" y="68921"/>
                  </a:cubicBezTo>
                  <a:lnTo>
                    <a:pt x="192147" y="68921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E39C9BD-DB8F-908A-9801-895E56E96C5B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556315" y="6983771"/>
              <a:ext cx="160636" cy="130023"/>
            </a:xfrm>
            <a:custGeom>
              <a:avLst/>
              <a:gdLst>
                <a:gd name="connsiteX0" fmla="*/ 146001 w 160636"/>
                <a:gd name="connsiteY0" fmla="*/ 17147 h 130023"/>
                <a:gd name="connsiteX1" fmla="*/ 160880 w 160636"/>
                <a:gd name="connsiteY1" fmla="*/ 7145 h 130023"/>
                <a:gd name="connsiteX2" fmla="*/ 149037 w 160636"/>
                <a:gd name="connsiteY2" fmla="*/ 85 h 130023"/>
                <a:gd name="connsiteX3" fmla="*/ 79802 w 160636"/>
                <a:gd name="connsiteY3" fmla="*/ 85 h 130023"/>
                <a:gd name="connsiteX4" fmla="*/ 243 w 160636"/>
                <a:gd name="connsiteY4" fmla="*/ 83630 h 130023"/>
                <a:gd name="connsiteX5" fmla="*/ 45792 w 160636"/>
                <a:gd name="connsiteY5" fmla="*/ 130109 h 130023"/>
                <a:gd name="connsiteX6" fmla="*/ 122011 w 160636"/>
                <a:gd name="connsiteY6" fmla="*/ 49211 h 130023"/>
                <a:gd name="connsiteX7" fmla="*/ 112598 w 160636"/>
                <a:gd name="connsiteY7" fmla="*/ 17147 h 130023"/>
                <a:gd name="connsiteX8" fmla="*/ 146001 w 160636"/>
                <a:gd name="connsiteY8" fmla="*/ 17147 h 130023"/>
                <a:gd name="connsiteX9" fmla="*/ 46096 w 160636"/>
                <a:gd name="connsiteY9" fmla="*/ 123637 h 130023"/>
                <a:gd name="connsiteX10" fmla="*/ 19070 w 160636"/>
                <a:gd name="connsiteY10" fmla="*/ 91866 h 130023"/>
                <a:gd name="connsiteX11" fmla="*/ 33342 w 160636"/>
                <a:gd name="connsiteY11" fmla="*/ 41563 h 130023"/>
                <a:gd name="connsiteX12" fmla="*/ 74640 w 160636"/>
                <a:gd name="connsiteY12" fmla="*/ 17147 h 130023"/>
                <a:gd name="connsiteX13" fmla="*/ 102577 w 160636"/>
                <a:gd name="connsiteY13" fmla="*/ 45681 h 130023"/>
                <a:gd name="connsiteX14" fmla="*/ 86179 w 160636"/>
                <a:gd name="connsiteY14" fmla="*/ 98632 h 130023"/>
                <a:gd name="connsiteX15" fmla="*/ 46096 w 160636"/>
                <a:gd name="connsiteY15" fmla="*/ 123637 h 13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636" h="130023">
                  <a:moveTo>
                    <a:pt x="146001" y="17147"/>
                  </a:moveTo>
                  <a:cubicBezTo>
                    <a:pt x="149948" y="17147"/>
                    <a:pt x="160880" y="17147"/>
                    <a:pt x="160880" y="7145"/>
                  </a:cubicBezTo>
                  <a:cubicBezTo>
                    <a:pt x="160880" y="85"/>
                    <a:pt x="154503" y="85"/>
                    <a:pt x="149037" y="85"/>
                  </a:cubicBezTo>
                  <a:lnTo>
                    <a:pt x="79802" y="85"/>
                  </a:lnTo>
                  <a:cubicBezTo>
                    <a:pt x="33950" y="85"/>
                    <a:pt x="243" y="48623"/>
                    <a:pt x="243" y="83630"/>
                  </a:cubicBezTo>
                  <a:cubicBezTo>
                    <a:pt x="243" y="109517"/>
                    <a:pt x="18159" y="130109"/>
                    <a:pt x="45792" y="130109"/>
                  </a:cubicBezTo>
                  <a:cubicBezTo>
                    <a:pt x="81624" y="130109"/>
                    <a:pt x="122011" y="94514"/>
                    <a:pt x="122011" y="49211"/>
                  </a:cubicBezTo>
                  <a:cubicBezTo>
                    <a:pt x="122011" y="44210"/>
                    <a:pt x="122011" y="30090"/>
                    <a:pt x="112598" y="17147"/>
                  </a:cubicBezTo>
                  <a:lnTo>
                    <a:pt x="146001" y="17147"/>
                  </a:lnTo>
                  <a:close/>
                  <a:moveTo>
                    <a:pt x="46096" y="123637"/>
                  </a:moveTo>
                  <a:cubicBezTo>
                    <a:pt x="31217" y="123637"/>
                    <a:pt x="19070" y="113047"/>
                    <a:pt x="19070" y="91866"/>
                  </a:cubicBezTo>
                  <a:cubicBezTo>
                    <a:pt x="19070" y="83041"/>
                    <a:pt x="22714" y="58919"/>
                    <a:pt x="33342" y="41563"/>
                  </a:cubicBezTo>
                  <a:cubicBezTo>
                    <a:pt x="46096" y="21265"/>
                    <a:pt x="64316" y="17147"/>
                    <a:pt x="74640" y="17147"/>
                  </a:cubicBezTo>
                  <a:cubicBezTo>
                    <a:pt x="100148" y="17147"/>
                    <a:pt x="102577" y="36562"/>
                    <a:pt x="102577" y="45681"/>
                  </a:cubicBezTo>
                  <a:cubicBezTo>
                    <a:pt x="102577" y="59507"/>
                    <a:pt x="96504" y="83630"/>
                    <a:pt x="86179" y="98632"/>
                  </a:cubicBezTo>
                  <a:cubicBezTo>
                    <a:pt x="74337" y="115988"/>
                    <a:pt x="57939" y="123637"/>
                    <a:pt x="46096" y="123637"/>
                  </a:cubicBez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22E97350-B64B-83CD-A6E3-2610E823D0A6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736475" y="6911405"/>
              <a:ext cx="206489" cy="199154"/>
            </a:xfrm>
            <a:custGeom>
              <a:avLst/>
              <a:gdLst>
                <a:gd name="connsiteX0" fmla="*/ 122625 w 206489"/>
                <a:gd name="connsiteY0" fmla="*/ 20677 h 199154"/>
                <a:gd name="connsiteX1" fmla="*/ 129609 w 206489"/>
                <a:gd name="connsiteY1" fmla="*/ 9792 h 199154"/>
                <a:gd name="connsiteX2" fmla="*/ 148740 w 206489"/>
                <a:gd name="connsiteY2" fmla="*/ 9204 h 199154"/>
                <a:gd name="connsiteX3" fmla="*/ 193074 w 206489"/>
                <a:gd name="connsiteY3" fmla="*/ 33326 h 199154"/>
                <a:gd name="connsiteX4" fmla="*/ 190645 w 206489"/>
                <a:gd name="connsiteY4" fmla="*/ 56860 h 199154"/>
                <a:gd name="connsiteX5" fmla="*/ 189734 w 206489"/>
                <a:gd name="connsiteY5" fmla="*/ 62449 h 199154"/>
                <a:gd name="connsiteX6" fmla="*/ 193378 w 206489"/>
                <a:gd name="connsiteY6" fmla="*/ 66273 h 199154"/>
                <a:gd name="connsiteX7" fmla="*/ 197933 w 206489"/>
                <a:gd name="connsiteY7" fmla="*/ 59507 h 199154"/>
                <a:gd name="connsiteX8" fmla="*/ 206132 w 206489"/>
                <a:gd name="connsiteY8" fmla="*/ 8321 h 199154"/>
                <a:gd name="connsiteX9" fmla="*/ 206739 w 206489"/>
                <a:gd name="connsiteY9" fmla="*/ 3321 h 199154"/>
                <a:gd name="connsiteX10" fmla="*/ 198540 w 206489"/>
                <a:gd name="connsiteY10" fmla="*/ 85 h 199154"/>
                <a:gd name="connsiteX11" fmla="*/ 30008 w 206489"/>
                <a:gd name="connsiteY11" fmla="*/ 85 h 199154"/>
                <a:gd name="connsiteX12" fmla="*/ 20291 w 206489"/>
                <a:gd name="connsiteY12" fmla="*/ 5968 h 199154"/>
                <a:gd name="connsiteX13" fmla="*/ 2071 w 206489"/>
                <a:gd name="connsiteY13" fmla="*/ 57742 h 199154"/>
                <a:gd name="connsiteX14" fmla="*/ 249 w 206489"/>
                <a:gd name="connsiteY14" fmla="*/ 63037 h 199154"/>
                <a:gd name="connsiteX15" fmla="*/ 3893 w 206489"/>
                <a:gd name="connsiteY15" fmla="*/ 66273 h 199154"/>
                <a:gd name="connsiteX16" fmla="*/ 9055 w 206489"/>
                <a:gd name="connsiteY16" fmla="*/ 60096 h 199154"/>
                <a:gd name="connsiteX17" fmla="*/ 78290 w 206489"/>
                <a:gd name="connsiteY17" fmla="*/ 9204 h 199154"/>
                <a:gd name="connsiteX18" fmla="*/ 90133 w 206489"/>
                <a:gd name="connsiteY18" fmla="*/ 9204 h 199154"/>
                <a:gd name="connsiteX19" fmla="*/ 98635 w 206489"/>
                <a:gd name="connsiteY19" fmla="*/ 12734 h 199154"/>
                <a:gd name="connsiteX20" fmla="*/ 97421 w 206489"/>
                <a:gd name="connsiteY20" fmla="*/ 18912 h 199154"/>
                <a:gd name="connsiteX21" fmla="*/ 56730 w 206489"/>
                <a:gd name="connsiteY21" fmla="*/ 175999 h 199154"/>
                <a:gd name="connsiteX22" fmla="*/ 20595 w 206489"/>
                <a:gd name="connsiteY22" fmla="*/ 190120 h 199154"/>
                <a:gd name="connsiteX23" fmla="*/ 7841 w 206489"/>
                <a:gd name="connsiteY23" fmla="*/ 195709 h 199154"/>
                <a:gd name="connsiteX24" fmla="*/ 13003 w 206489"/>
                <a:gd name="connsiteY24" fmla="*/ 199239 h 199154"/>
                <a:gd name="connsiteX25" fmla="*/ 37903 w 206489"/>
                <a:gd name="connsiteY25" fmla="*/ 198651 h 199154"/>
                <a:gd name="connsiteX26" fmla="*/ 63714 w 206489"/>
                <a:gd name="connsiteY26" fmla="*/ 198357 h 199154"/>
                <a:gd name="connsiteX27" fmla="*/ 88918 w 206489"/>
                <a:gd name="connsiteY27" fmla="*/ 198651 h 199154"/>
                <a:gd name="connsiteX28" fmla="*/ 115337 w 206489"/>
                <a:gd name="connsiteY28" fmla="*/ 199239 h 199154"/>
                <a:gd name="connsiteX29" fmla="*/ 122017 w 206489"/>
                <a:gd name="connsiteY29" fmla="*/ 193356 h 199154"/>
                <a:gd name="connsiteX30" fmla="*/ 111693 w 206489"/>
                <a:gd name="connsiteY30" fmla="*/ 190120 h 199154"/>
                <a:gd name="connsiteX31" fmla="*/ 92259 w 206489"/>
                <a:gd name="connsiteY31" fmla="*/ 189531 h 199154"/>
                <a:gd name="connsiteX32" fmla="*/ 81023 w 206489"/>
                <a:gd name="connsiteY32" fmla="*/ 183060 h 199154"/>
                <a:gd name="connsiteX33" fmla="*/ 82238 w 206489"/>
                <a:gd name="connsiteY33" fmla="*/ 176882 h 199154"/>
                <a:gd name="connsiteX34" fmla="*/ 122625 w 206489"/>
                <a:gd name="connsiteY34" fmla="*/ 20677 h 19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6489" h="199154">
                  <a:moveTo>
                    <a:pt x="122625" y="20677"/>
                  </a:moveTo>
                  <a:cubicBezTo>
                    <a:pt x="124750" y="12440"/>
                    <a:pt x="125965" y="10675"/>
                    <a:pt x="129609" y="9792"/>
                  </a:cubicBezTo>
                  <a:cubicBezTo>
                    <a:pt x="132342" y="9204"/>
                    <a:pt x="142363" y="9204"/>
                    <a:pt x="148740" y="9204"/>
                  </a:cubicBezTo>
                  <a:cubicBezTo>
                    <a:pt x="179409" y="9204"/>
                    <a:pt x="193074" y="10381"/>
                    <a:pt x="193074" y="33326"/>
                  </a:cubicBezTo>
                  <a:cubicBezTo>
                    <a:pt x="193074" y="37739"/>
                    <a:pt x="191859" y="49211"/>
                    <a:pt x="190645" y="56860"/>
                  </a:cubicBezTo>
                  <a:cubicBezTo>
                    <a:pt x="190341" y="58037"/>
                    <a:pt x="189734" y="61567"/>
                    <a:pt x="189734" y="62449"/>
                  </a:cubicBezTo>
                  <a:cubicBezTo>
                    <a:pt x="189734" y="64214"/>
                    <a:pt x="190645" y="66273"/>
                    <a:pt x="193378" y="66273"/>
                  </a:cubicBezTo>
                  <a:cubicBezTo>
                    <a:pt x="196718" y="66273"/>
                    <a:pt x="197325" y="63920"/>
                    <a:pt x="197933" y="59507"/>
                  </a:cubicBezTo>
                  <a:lnTo>
                    <a:pt x="206132" y="8321"/>
                  </a:lnTo>
                  <a:cubicBezTo>
                    <a:pt x="206435" y="7145"/>
                    <a:pt x="206739" y="4203"/>
                    <a:pt x="206739" y="3321"/>
                  </a:cubicBezTo>
                  <a:cubicBezTo>
                    <a:pt x="206739" y="85"/>
                    <a:pt x="203702" y="85"/>
                    <a:pt x="198540" y="85"/>
                  </a:cubicBezTo>
                  <a:lnTo>
                    <a:pt x="30008" y="85"/>
                  </a:lnTo>
                  <a:cubicBezTo>
                    <a:pt x="22720" y="85"/>
                    <a:pt x="22416" y="379"/>
                    <a:pt x="20291" y="5968"/>
                  </a:cubicBezTo>
                  <a:lnTo>
                    <a:pt x="2071" y="57742"/>
                  </a:lnTo>
                  <a:cubicBezTo>
                    <a:pt x="1768" y="58331"/>
                    <a:pt x="249" y="62449"/>
                    <a:pt x="249" y="63037"/>
                  </a:cubicBezTo>
                  <a:cubicBezTo>
                    <a:pt x="249" y="64802"/>
                    <a:pt x="1768" y="66273"/>
                    <a:pt x="3893" y="66273"/>
                  </a:cubicBezTo>
                  <a:cubicBezTo>
                    <a:pt x="6930" y="66273"/>
                    <a:pt x="7233" y="64802"/>
                    <a:pt x="9055" y="60096"/>
                  </a:cubicBezTo>
                  <a:cubicBezTo>
                    <a:pt x="25453" y="14499"/>
                    <a:pt x="33348" y="9204"/>
                    <a:pt x="78290" y="9204"/>
                  </a:cubicBezTo>
                  <a:lnTo>
                    <a:pt x="90133" y="9204"/>
                  </a:lnTo>
                  <a:cubicBezTo>
                    <a:pt x="98635" y="9204"/>
                    <a:pt x="98635" y="10381"/>
                    <a:pt x="98635" y="12734"/>
                  </a:cubicBezTo>
                  <a:cubicBezTo>
                    <a:pt x="98635" y="14499"/>
                    <a:pt x="97724" y="18029"/>
                    <a:pt x="97421" y="18912"/>
                  </a:cubicBezTo>
                  <a:lnTo>
                    <a:pt x="56730" y="175999"/>
                  </a:lnTo>
                  <a:cubicBezTo>
                    <a:pt x="53997" y="186884"/>
                    <a:pt x="53086" y="190120"/>
                    <a:pt x="20595" y="190120"/>
                  </a:cubicBezTo>
                  <a:cubicBezTo>
                    <a:pt x="9663" y="190120"/>
                    <a:pt x="7841" y="190120"/>
                    <a:pt x="7841" y="195709"/>
                  </a:cubicBezTo>
                  <a:cubicBezTo>
                    <a:pt x="7841" y="199239"/>
                    <a:pt x="11181" y="199239"/>
                    <a:pt x="13003" y="199239"/>
                  </a:cubicBezTo>
                  <a:cubicBezTo>
                    <a:pt x="21202" y="199239"/>
                    <a:pt x="29704" y="198651"/>
                    <a:pt x="37903" y="198651"/>
                  </a:cubicBezTo>
                  <a:cubicBezTo>
                    <a:pt x="46406" y="198651"/>
                    <a:pt x="55212" y="198357"/>
                    <a:pt x="63714" y="198357"/>
                  </a:cubicBezTo>
                  <a:cubicBezTo>
                    <a:pt x="72217" y="198357"/>
                    <a:pt x="80719" y="198651"/>
                    <a:pt x="88918" y="198651"/>
                  </a:cubicBezTo>
                  <a:cubicBezTo>
                    <a:pt x="97724" y="198651"/>
                    <a:pt x="106834" y="199239"/>
                    <a:pt x="115337" y="199239"/>
                  </a:cubicBezTo>
                  <a:cubicBezTo>
                    <a:pt x="118373" y="199239"/>
                    <a:pt x="122017" y="199239"/>
                    <a:pt x="122017" y="193356"/>
                  </a:cubicBezTo>
                  <a:cubicBezTo>
                    <a:pt x="122017" y="190120"/>
                    <a:pt x="119588" y="190120"/>
                    <a:pt x="111693" y="190120"/>
                  </a:cubicBezTo>
                  <a:cubicBezTo>
                    <a:pt x="104101" y="190120"/>
                    <a:pt x="100154" y="190120"/>
                    <a:pt x="92259" y="189531"/>
                  </a:cubicBezTo>
                  <a:cubicBezTo>
                    <a:pt x="83452" y="188649"/>
                    <a:pt x="81023" y="187766"/>
                    <a:pt x="81023" y="183060"/>
                  </a:cubicBezTo>
                  <a:cubicBezTo>
                    <a:pt x="81023" y="182765"/>
                    <a:pt x="81023" y="181295"/>
                    <a:pt x="82238" y="176882"/>
                  </a:cubicBezTo>
                  <a:lnTo>
                    <a:pt x="122625" y="20677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F6A818C-859C-39A4-BC7A-F64321CCB5F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957105" y="6850308"/>
              <a:ext cx="104155" cy="138790"/>
            </a:xfrm>
            <a:custGeom>
              <a:avLst/>
              <a:gdLst>
                <a:gd name="connsiteX0" fmla="*/ 104412 w 104155"/>
                <a:gd name="connsiteY0" fmla="*/ 105100 h 138790"/>
                <a:gd name="connsiteX1" fmla="*/ 104412 w 104155"/>
                <a:gd name="connsiteY1" fmla="*/ 97687 h 138790"/>
                <a:gd name="connsiteX2" fmla="*/ 80818 w 104155"/>
                <a:gd name="connsiteY2" fmla="*/ 97687 h 138790"/>
                <a:gd name="connsiteX3" fmla="*/ 80818 w 104155"/>
                <a:gd name="connsiteY3" fmla="*/ 5846 h 138790"/>
                <a:gd name="connsiteX4" fmla="*/ 76141 w 104155"/>
                <a:gd name="connsiteY4" fmla="*/ 81 h 138790"/>
                <a:gd name="connsiteX5" fmla="*/ 70615 w 104155"/>
                <a:gd name="connsiteY5" fmla="*/ 2963 h 138790"/>
                <a:gd name="connsiteX6" fmla="*/ 256 w 104155"/>
                <a:gd name="connsiteY6" fmla="*/ 97687 h 138790"/>
                <a:gd name="connsiteX7" fmla="*/ 256 w 104155"/>
                <a:gd name="connsiteY7" fmla="*/ 105100 h 138790"/>
                <a:gd name="connsiteX8" fmla="*/ 62750 w 104155"/>
                <a:gd name="connsiteY8" fmla="*/ 105100 h 138790"/>
                <a:gd name="connsiteX9" fmla="*/ 62750 w 104155"/>
                <a:gd name="connsiteY9" fmla="*/ 121985 h 138790"/>
                <a:gd name="connsiteX10" fmla="*/ 45532 w 104155"/>
                <a:gd name="connsiteY10" fmla="*/ 131458 h 138790"/>
                <a:gd name="connsiteX11" fmla="*/ 39793 w 104155"/>
                <a:gd name="connsiteY11" fmla="*/ 131458 h 138790"/>
                <a:gd name="connsiteX12" fmla="*/ 39793 w 104155"/>
                <a:gd name="connsiteY12" fmla="*/ 138871 h 138790"/>
                <a:gd name="connsiteX13" fmla="*/ 71678 w 104155"/>
                <a:gd name="connsiteY13" fmla="*/ 138047 h 138790"/>
                <a:gd name="connsiteX14" fmla="*/ 103775 w 104155"/>
                <a:gd name="connsiteY14" fmla="*/ 138871 h 138790"/>
                <a:gd name="connsiteX15" fmla="*/ 103775 w 104155"/>
                <a:gd name="connsiteY15" fmla="*/ 131458 h 138790"/>
                <a:gd name="connsiteX16" fmla="*/ 98035 w 104155"/>
                <a:gd name="connsiteY16" fmla="*/ 131458 h 138790"/>
                <a:gd name="connsiteX17" fmla="*/ 80818 w 104155"/>
                <a:gd name="connsiteY17" fmla="*/ 121985 h 138790"/>
                <a:gd name="connsiteX18" fmla="*/ 80818 w 104155"/>
                <a:gd name="connsiteY18" fmla="*/ 105100 h 138790"/>
                <a:gd name="connsiteX19" fmla="*/ 104412 w 104155"/>
                <a:gd name="connsiteY19" fmla="*/ 105100 h 138790"/>
                <a:gd name="connsiteX20" fmla="*/ 64238 w 104155"/>
                <a:gd name="connsiteY20" fmla="*/ 22320 h 138790"/>
                <a:gd name="connsiteX21" fmla="*/ 64238 w 104155"/>
                <a:gd name="connsiteY21" fmla="*/ 97687 h 138790"/>
                <a:gd name="connsiteX22" fmla="*/ 8121 w 104155"/>
                <a:gd name="connsiteY22" fmla="*/ 97687 h 138790"/>
                <a:gd name="connsiteX23" fmla="*/ 64238 w 104155"/>
                <a:gd name="connsiteY23" fmla="*/ 22320 h 1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155" h="138790">
                  <a:moveTo>
                    <a:pt x="104412" y="105100"/>
                  </a:moveTo>
                  <a:lnTo>
                    <a:pt x="104412" y="97687"/>
                  </a:lnTo>
                  <a:lnTo>
                    <a:pt x="80818" y="97687"/>
                  </a:lnTo>
                  <a:lnTo>
                    <a:pt x="80818" y="5846"/>
                  </a:lnTo>
                  <a:cubicBezTo>
                    <a:pt x="80818" y="1522"/>
                    <a:pt x="80818" y="81"/>
                    <a:pt x="76141" y="81"/>
                  </a:cubicBezTo>
                  <a:cubicBezTo>
                    <a:pt x="73591" y="81"/>
                    <a:pt x="72740" y="81"/>
                    <a:pt x="70615" y="2963"/>
                  </a:cubicBezTo>
                  <a:lnTo>
                    <a:pt x="256" y="97687"/>
                  </a:lnTo>
                  <a:lnTo>
                    <a:pt x="256" y="105100"/>
                  </a:lnTo>
                  <a:lnTo>
                    <a:pt x="62750" y="105100"/>
                  </a:lnTo>
                  <a:lnTo>
                    <a:pt x="62750" y="121985"/>
                  </a:lnTo>
                  <a:cubicBezTo>
                    <a:pt x="62750" y="128987"/>
                    <a:pt x="62750" y="131458"/>
                    <a:pt x="45532" y="131458"/>
                  </a:cubicBezTo>
                  <a:lnTo>
                    <a:pt x="39793" y="131458"/>
                  </a:lnTo>
                  <a:lnTo>
                    <a:pt x="39793" y="138871"/>
                  </a:lnTo>
                  <a:cubicBezTo>
                    <a:pt x="50421" y="138459"/>
                    <a:pt x="64025" y="138047"/>
                    <a:pt x="71678" y="138047"/>
                  </a:cubicBezTo>
                  <a:cubicBezTo>
                    <a:pt x="79542" y="138047"/>
                    <a:pt x="93146" y="138459"/>
                    <a:pt x="103775" y="138871"/>
                  </a:cubicBezTo>
                  <a:lnTo>
                    <a:pt x="103775" y="131458"/>
                  </a:lnTo>
                  <a:lnTo>
                    <a:pt x="98035" y="131458"/>
                  </a:lnTo>
                  <a:cubicBezTo>
                    <a:pt x="80818" y="131458"/>
                    <a:pt x="80818" y="128987"/>
                    <a:pt x="80818" y="121985"/>
                  </a:cubicBezTo>
                  <a:lnTo>
                    <a:pt x="80818" y="105100"/>
                  </a:lnTo>
                  <a:lnTo>
                    <a:pt x="104412" y="105100"/>
                  </a:lnTo>
                  <a:close/>
                  <a:moveTo>
                    <a:pt x="64238" y="22320"/>
                  </a:moveTo>
                  <a:lnTo>
                    <a:pt x="64238" y="97687"/>
                  </a:lnTo>
                  <a:lnTo>
                    <a:pt x="8121" y="97687"/>
                  </a:lnTo>
                  <a:lnTo>
                    <a:pt x="64238" y="22320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29489313-0B87-B07F-B6E7-0EBD01792A7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267243" y="7397377"/>
              <a:ext cx="269651" cy="161794"/>
            </a:xfrm>
            <a:custGeom>
              <a:avLst/>
              <a:gdLst>
                <a:gd name="connsiteX0" fmla="*/ 203957 w 269651"/>
                <a:gd name="connsiteY0" fmla="*/ 58346 h 161794"/>
                <a:gd name="connsiteX1" fmla="*/ 242219 w 269651"/>
                <a:gd name="connsiteY1" fmla="*/ 80997 h 161794"/>
                <a:gd name="connsiteX2" fmla="*/ 203957 w 269651"/>
                <a:gd name="connsiteY2" fmla="*/ 103648 h 161794"/>
                <a:gd name="connsiteX3" fmla="*/ 11132 w 269651"/>
                <a:gd name="connsiteY3" fmla="*/ 103648 h 161794"/>
                <a:gd name="connsiteX4" fmla="*/ 201 w 269651"/>
                <a:gd name="connsiteY4" fmla="*/ 109532 h 161794"/>
                <a:gd name="connsiteX5" fmla="*/ 10829 w 269651"/>
                <a:gd name="connsiteY5" fmla="*/ 115415 h 161794"/>
                <a:gd name="connsiteX6" fmla="*/ 190293 w 269651"/>
                <a:gd name="connsiteY6" fmla="*/ 115415 h 161794"/>
                <a:gd name="connsiteX7" fmla="*/ 159927 w 269651"/>
                <a:gd name="connsiteY7" fmla="*/ 158658 h 161794"/>
                <a:gd name="connsiteX8" fmla="*/ 165696 w 269651"/>
                <a:gd name="connsiteY8" fmla="*/ 161894 h 161794"/>
                <a:gd name="connsiteX9" fmla="*/ 171466 w 269651"/>
                <a:gd name="connsiteY9" fmla="*/ 159541 h 161794"/>
                <a:gd name="connsiteX10" fmla="*/ 206083 w 269651"/>
                <a:gd name="connsiteY10" fmla="*/ 115709 h 161794"/>
                <a:gd name="connsiteX11" fmla="*/ 263171 w 269651"/>
                <a:gd name="connsiteY11" fmla="*/ 85409 h 161794"/>
                <a:gd name="connsiteX12" fmla="*/ 269245 w 269651"/>
                <a:gd name="connsiteY12" fmla="*/ 82762 h 161794"/>
                <a:gd name="connsiteX13" fmla="*/ 269852 w 269651"/>
                <a:gd name="connsiteY13" fmla="*/ 80997 h 161794"/>
                <a:gd name="connsiteX14" fmla="*/ 269548 w 269651"/>
                <a:gd name="connsiteY14" fmla="*/ 79232 h 161794"/>
                <a:gd name="connsiteX15" fmla="*/ 268637 w 269651"/>
                <a:gd name="connsiteY15" fmla="*/ 78644 h 161794"/>
                <a:gd name="connsiteX16" fmla="*/ 261957 w 269651"/>
                <a:gd name="connsiteY16" fmla="*/ 76290 h 161794"/>
                <a:gd name="connsiteX17" fmla="*/ 173591 w 269651"/>
                <a:gd name="connsiteY17" fmla="*/ 6277 h 161794"/>
                <a:gd name="connsiteX18" fmla="*/ 165696 w 269651"/>
                <a:gd name="connsiteY18" fmla="*/ 100 h 161794"/>
                <a:gd name="connsiteX19" fmla="*/ 159927 w 269651"/>
                <a:gd name="connsiteY19" fmla="*/ 3336 h 161794"/>
                <a:gd name="connsiteX20" fmla="*/ 190293 w 269651"/>
                <a:gd name="connsiteY20" fmla="*/ 46579 h 161794"/>
                <a:gd name="connsiteX21" fmla="*/ 10829 w 269651"/>
                <a:gd name="connsiteY21" fmla="*/ 46579 h 161794"/>
                <a:gd name="connsiteX22" fmla="*/ 201 w 269651"/>
                <a:gd name="connsiteY22" fmla="*/ 52462 h 161794"/>
                <a:gd name="connsiteX23" fmla="*/ 11132 w 269651"/>
                <a:gd name="connsiteY23" fmla="*/ 58346 h 161794"/>
                <a:gd name="connsiteX24" fmla="*/ 203957 w 269651"/>
                <a:gd name="connsiteY24" fmla="*/ 58346 h 1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9651" h="161794">
                  <a:moveTo>
                    <a:pt x="203957" y="58346"/>
                  </a:moveTo>
                  <a:cubicBezTo>
                    <a:pt x="216711" y="68936"/>
                    <a:pt x="232198" y="76584"/>
                    <a:pt x="242219" y="80997"/>
                  </a:cubicBezTo>
                  <a:cubicBezTo>
                    <a:pt x="231287" y="85704"/>
                    <a:pt x="216408" y="93352"/>
                    <a:pt x="203957" y="103648"/>
                  </a:cubicBezTo>
                  <a:lnTo>
                    <a:pt x="11132" y="103648"/>
                  </a:lnTo>
                  <a:cubicBezTo>
                    <a:pt x="5970" y="103648"/>
                    <a:pt x="201" y="103648"/>
                    <a:pt x="201" y="109532"/>
                  </a:cubicBezTo>
                  <a:cubicBezTo>
                    <a:pt x="201" y="115415"/>
                    <a:pt x="5667" y="115415"/>
                    <a:pt x="10829" y="115415"/>
                  </a:cubicBezTo>
                  <a:lnTo>
                    <a:pt x="190293" y="115415"/>
                  </a:lnTo>
                  <a:cubicBezTo>
                    <a:pt x="175717" y="128947"/>
                    <a:pt x="159927" y="154834"/>
                    <a:pt x="159927" y="158658"/>
                  </a:cubicBezTo>
                  <a:cubicBezTo>
                    <a:pt x="159927" y="161894"/>
                    <a:pt x="163874" y="161894"/>
                    <a:pt x="165696" y="161894"/>
                  </a:cubicBezTo>
                  <a:cubicBezTo>
                    <a:pt x="168125" y="161894"/>
                    <a:pt x="170251" y="161894"/>
                    <a:pt x="171466" y="159541"/>
                  </a:cubicBezTo>
                  <a:cubicBezTo>
                    <a:pt x="177843" y="148362"/>
                    <a:pt x="186345" y="132771"/>
                    <a:pt x="206083" y="115709"/>
                  </a:cubicBezTo>
                  <a:cubicBezTo>
                    <a:pt x="227036" y="97765"/>
                    <a:pt x="247381" y="89822"/>
                    <a:pt x="263171" y="85409"/>
                  </a:cubicBezTo>
                  <a:cubicBezTo>
                    <a:pt x="268334" y="83644"/>
                    <a:pt x="268637" y="83350"/>
                    <a:pt x="269245" y="82762"/>
                  </a:cubicBezTo>
                  <a:cubicBezTo>
                    <a:pt x="269852" y="82468"/>
                    <a:pt x="269852" y="81585"/>
                    <a:pt x="269852" y="80997"/>
                  </a:cubicBezTo>
                  <a:cubicBezTo>
                    <a:pt x="269852" y="80409"/>
                    <a:pt x="269852" y="79820"/>
                    <a:pt x="269548" y="79232"/>
                  </a:cubicBezTo>
                  <a:lnTo>
                    <a:pt x="268637" y="78644"/>
                  </a:lnTo>
                  <a:cubicBezTo>
                    <a:pt x="268030" y="78349"/>
                    <a:pt x="267726" y="78055"/>
                    <a:pt x="261957" y="76290"/>
                  </a:cubicBezTo>
                  <a:cubicBezTo>
                    <a:pt x="220962" y="64523"/>
                    <a:pt x="190596" y="37754"/>
                    <a:pt x="173591" y="6277"/>
                  </a:cubicBezTo>
                  <a:cubicBezTo>
                    <a:pt x="170251" y="394"/>
                    <a:pt x="169947" y="100"/>
                    <a:pt x="165696" y="100"/>
                  </a:cubicBezTo>
                  <a:cubicBezTo>
                    <a:pt x="163874" y="100"/>
                    <a:pt x="159927" y="100"/>
                    <a:pt x="159927" y="3336"/>
                  </a:cubicBezTo>
                  <a:cubicBezTo>
                    <a:pt x="159927" y="7160"/>
                    <a:pt x="175413" y="32753"/>
                    <a:pt x="190293" y="46579"/>
                  </a:cubicBezTo>
                  <a:lnTo>
                    <a:pt x="10829" y="46579"/>
                  </a:lnTo>
                  <a:cubicBezTo>
                    <a:pt x="5667" y="46579"/>
                    <a:pt x="201" y="46579"/>
                    <a:pt x="201" y="52462"/>
                  </a:cubicBezTo>
                  <a:cubicBezTo>
                    <a:pt x="201" y="58346"/>
                    <a:pt x="5970" y="58346"/>
                    <a:pt x="11132" y="58346"/>
                  </a:cubicBezTo>
                  <a:lnTo>
                    <a:pt x="203957" y="58346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C31F9A09-B166-741B-D697-4763C3934EAA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865153" y="7352663"/>
              <a:ext cx="206489" cy="199154"/>
            </a:xfrm>
            <a:custGeom>
              <a:avLst/>
              <a:gdLst>
                <a:gd name="connsiteX0" fmla="*/ 122596 w 206489"/>
                <a:gd name="connsiteY0" fmla="*/ 20692 h 199154"/>
                <a:gd name="connsiteX1" fmla="*/ 129580 w 206489"/>
                <a:gd name="connsiteY1" fmla="*/ 9807 h 199154"/>
                <a:gd name="connsiteX2" fmla="*/ 148711 w 206489"/>
                <a:gd name="connsiteY2" fmla="*/ 9219 h 199154"/>
                <a:gd name="connsiteX3" fmla="*/ 193046 w 206489"/>
                <a:gd name="connsiteY3" fmla="*/ 33341 h 199154"/>
                <a:gd name="connsiteX4" fmla="*/ 190616 w 206489"/>
                <a:gd name="connsiteY4" fmla="*/ 56875 h 199154"/>
                <a:gd name="connsiteX5" fmla="*/ 189705 w 206489"/>
                <a:gd name="connsiteY5" fmla="*/ 62464 h 199154"/>
                <a:gd name="connsiteX6" fmla="*/ 193349 w 206489"/>
                <a:gd name="connsiteY6" fmla="*/ 66288 h 199154"/>
                <a:gd name="connsiteX7" fmla="*/ 197904 w 206489"/>
                <a:gd name="connsiteY7" fmla="*/ 59522 h 199154"/>
                <a:gd name="connsiteX8" fmla="*/ 206103 w 206489"/>
                <a:gd name="connsiteY8" fmla="*/ 8336 h 199154"/>
                <a:gd name="connsiteX9" fmla="*/ 206710 w 206489"/>
                <a:gd name="connsiteY9" fmla="*/ 3336 h 199154"/>
                <a:gd name="connsiteX10" fmla="*/ 198511 w 206489"/>
                <a:gd name="connsiteY10" fmla="*/ 100 h 199154"/>
                <a:gd name="connsiteX11" fmla="*/ 29979 w 206489"/>
                <a:gd name="connsiteY11" fmla="*/ 100 h 199154"/>
                <a:gd name="connsiteX12" fmla="*/ 20262 w 206489"/>
                <a:gd name="connsiteY12" fmla="*/ 5983 h 199154"/>
                <a:gd name="connsiteX13" fmla="*/ 2043 w 206489"/>
                <a:gd name="connsiteY13" fmla="*/ 57757 h 199154"/>
                <a:gd name="connsiteX14" fmla="*/ 221 w 206489"/>
                <a:gd name="connsiteY14" fmla="*/ 63052 h 199154"/>
                <a:gd name="connsiteX15" fmla="*/ 3865 w 206489"/>
                <a:gd name="connsiteY15" fmla="*/ 66288 h 199154"/>
                <a:gd name="connsiteX16" fmla="*/ 9027 w 206489"/>
                <a:gd name="connsiteY16" fmla="*/ 60111 h 199154"/>
                <a:gd name="connsiteX17" fmla="*/ 78262 w 206489"/>
                <a:gd name="connsiteY17" fmla="*/ 9219 h 199154"/>
                <a:gd name="connsiteX18" fmla="*/ 90104 w 206489"/>
                <a:gd name="connsiteY18" fmla="*/ 9219 h 199154"/>
                <a:gd name="connsiteX19" fmla="*/ 98607 w 206489"/>
                <a:gd name="connsiteY19" fmla="*/ 12749 h 199154"/>
                <a:gd name="connsiteX20" fmla="*/ 97392 w 206489"/>
                <a:gd name="connsiteY20" fmla="*/ 18927 h 199154"/>
                <a:gd name="connsiteX21" fmla="*/ 56702 w 206489"/>
                <a:gd name="connsiteY21" fmla="*/ 176014 h 199154"/>
                <a:gd name="connsiteX22" fmla="*/ 20566 w 206489"/>
                <a:gd name="connsiteY22" fmla="*/ 190135 h 199154"/>
                <a:gd name="connsiteX23" fmla="*/ 7812 w 206489"/>
                <a:gd name="connsiteY23" fmla="*/ 195724 h 199154"/>
                <a:gd name="connsiteX24" fmla="*/ 12974 w 206489"/>
                <a:gd name="connsiteY24" fmla="*/ 199254 h 199154"/>
                <a:gd name="connsiteX25" fmla="*/ 37875 w 206489"/>
                <a:gd name="connsiteY25" fmla="*/ 198666 h 199154"/>
                <a:gd name="connsiteX26" fmla="*/ 63686 w 206489"/>
                <a:gd name="connsiteY26" fmla="*/ 198371 h 199154"/>
                <a:gd name="connsiteX27" fmla="*/ 88890 w 206489"/>
                <a:gd name="connsiteY27" fmla="*/ 198666 h 199154"/>
                <a:gd name="connsiteX28" fmla="*/ 115308 w 206489"/>
                <a:gd name="connsiteY28" fmla="*/ 199254 h 199154"/>
                <a:gd name="connsiteX29" fmla="*/ 121989 w 206489"/>
                <a:gd name="connsiteY29" fmla="*/ 193371 h 199154"/>
                <a:gd name="connsiteX30" fmla="*/ 111664 w 206489"/>
                <a:gd name="connsiteY30" fmla="*/ 190135 h 199154"/>
                <a:gd name="connsiteX31" fmla="*/ 92230 w 206489"/>
                <a:gd name="connsiteY31" fmla="*/ 189546 h 199154"/>
                <a:gd name="connsiteX32" fmla="*/ 80995 w 206489"/>
                <a:gd name="connsiteY32" fmla="*/ 183075 h 199154"/>
                <a:gd name="connsiteX33" fmla="*/ 82209 w 206489"/>
                <a:gd name="connsiteY33" fmla="*/ 176897 h 199154"/>
                <a:gd name="connsiteX34" fmla="*/ 122596 w 206489"/>
                <a:gd name="connsiteY34" fmla="*/ 20692 h 19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6489" h="199154">
                  <a:moveTo>
                    <a:pt x="122596" y="20692"/>
                  </a:moveTo>
                  <a:cubicBezTo>
                    <a:pt x="124722" y="12455"/>
                    <a:pt x="125936" y="10690"/>
                    <a:pt x="129580" y="9807"/>
                  </a:cubicBezTo>
                  <a:cubicBezTo>
                    <a:pt x="132313" y="9219"/>
                    <a:pt x="142334" y="9219"/>
                    <a:pt x="148711" y="9219"/>
                  </a:cubicBezTo>
                  <a:cubicBezTo>
                    <a:pt x="179381" y="9219"/>
                    <a:pt x="193046" y="10396"/>
                    <a:pt x="193046" y="33341"/>
                  </a:cubicBezTo>
                  <a:cubicBezTo>
                    <a:pt x="193046" y="37754"/>
                    <a:pt x="191831" y="49226"/>
                    <a:pt x="190616" y="56875"/>
                  </a:cubicBezTo>
                  <a:cubicBezTo>
                    <a:pt x="190313" y="58051"/>
                    <a:pt x="189705" y="61582"/>
                    <a:pt x="189705" y="62464"/>
                  </a:cubicBezTo>
                  <a:cubicBezTo>
                    <a:pt x="189705" y="64229"/>
                    <a:pt x="190616" y="66288"/>
                    <a:pt x="193349" y="66288"/>
                  </a:cubicBezTo>
                  <a:cubicBezTo>
                    <a:pt x="196689" y="66288"/>
                    <a:pt x="197297" y="63935"/>
                    <a:pt x="197904" y="59522"/>
                  </a:cubicBezTo>
                  <a:lnTo>
                    <a:pt x="206103" y="8336"/>
                  </a:lnTo>
                  <a:cubicBezTo>
                    <a:pt x="206407" y="7160"/>
                    <a:pt x="206710" y="4218"/>
                    <a:pt x="206710" y="3336"/>
                  </a:cubicBezTo>
                  <a:cubicBezTo>
                    <a:pt x="206710" y="100"/>
                    <a:pt x="203674" y="100"/>
                    <a:pt x="198511" y="100"/>
                  </a:cubicBezTo>
                  <a:lnTo>
                    <a:pt x="29979" y="100"/>
                  </a:lnTo>
                  <a:cubicBezTo>
                    <a:pt x="22692" y="100"/>
                    <a:pt x="22388" y="394"/>
                    <a:pt x="20262" y="5983"/>
                  </a:cubicBezTo>
                  <a:lnTo>
                    <a:pt x="2043" y="57757"/>
                  </a:lnTo>
                  <a:cubicBezTo>
                    <a:pt x="1739" y="58346"/>
                    <a:pt x="221" y="62464"/>
                    <a:pt x="221" y="63052"/>
                  </a:cubicBezTo>
                  <a:cubicBezTo>
                    <a:pt x="221" y="64817"/>
                    <a:pt x="1739" y="66288"/>
                    <a:pt x="3865" y="66288"/>
                  </a:cubicBezTo>
                  <a:cubicBezTo>
                    <a:pt x="6901" y="66288"/>
                    <a:pt x="7205" y="64817"/>
                    <a:pt x="9027" y="60111"/>
                  </a:cubicBezTo>
                  <a:cubicBezTo>
                    <a:pt x="25424" y="14514"/>
                    <a:pt x="33320" y="9219"/>
                    <a:pt x="78262" y="9219"/>
                  </a:cubicBezTo>
                  <a:lnTo>
                    <a:pt x="90104" y="9219"/>
                  </a:lnTo>
                  <a:cubicBezTo>
                    <a:pt x="98607" y="9219"/>
                    <a:pt x="98607" y="10396"/>
                    <a:pt x="98607" y="12749"/>
                  </a:cubicBezTo>
                  <a:cubicBezTo>
                    <a:pt x="98607" y="14514"/>
                    <a:pt x="97696" y="18044"/>
                    <a:pt x="97392" y="18927"/>
                  </a:cubicBezTo>
                  <a:lnTo>
                    <a:pt x="56702" y="176014"/>
                  </a:lnTo>
                  <a:cubicBezTo>
                    <a:pt x="53969" y="186899"/>
                    <a:pt x="53058" y="190135"/>
                    <a:pt x="20566" y="190135"/>
                  </a:cubicBezTo>
                  <a:cubicBezTo>
                    <a:pt x="9634" y="190135"/>
                    <a:pt x="7812" y="190135"/>
                    <a:pt x="7812" y="195724"/>
                  </a:cubicBezTo>
                  <a:cubicBezTo>
                    <a:pt x="7812" y="199254"/>
                    <a:pt x="11152" y="199254"/>
                    <a:pt x="12974" y="199254"/>
                  </a:cubicBezTo>
                  <a:cubicBezTo>
                    <a:pt x="21173" y="199254"/>
                    <a:pt x="29676" y="198666"/>
                    <a:pt x="37875" y="198666"/>
                  </a:cubicBezTo>
                  <a:cubicBezTo>
                    <a:pt x="46377" y="198666"/>
                    <a:pt x="55183" y="198371"/>
                    <a:pt x="63686" y="198371"/>
                  </a:cubicBezTo>
                  <a:cubicBezTo>
                    <a:pt x="72188" y="198371"/>
                    <a:pt x="80691" y="198666"/>
                    <a:pt x="88890" y="198666"/>
                  </a:cubicBezTo>
                  <a:cubicBezTo>
                    <a:pt x="97696" y="198666"/>
                    <a:pt x="106806" y="199254"/>
                    <a:pt x="115308" y="199254"/>
                  </a:cubicBezTo>
                  <a:cubicBezTo>
                    <a:pt x="118345" y="199254"/>
                    <a:pt x="121989" y="199254"/>
                    <a:pt x="121989" y="193371"/>
                  </a:cubicBezTo>
                  <a:cubicBezTo>
                    <a:pt x="121989" y="190135"/>
                    <a:pt x="119560" y="190135"/>
                    <a:pt x="111664" y="190135"/>
                  </a:cubicBezTo>
                  <a:cubicBezTo>
                    <a:pt x="104073" y="190135"/>
                    <a:pt x="100125" y="190135"/>
                    <a:pt x="92230" y="189546"/>
                  </a:cubicBezTo>
                  <a:cubicBezTo>
                    <a:pt x="83424" y="188664"/>
                    <a:pt x="80995" y="187781"/>
                    <a:pt x="80995" y="183075"/>
                  </a:cubicBezTo>
                  <a:cubicBezTo>
                    <a:pt x="80995" y="182780"/>
                    <a:pt x="80995" y="181309"/>
                    <a:pt x="82209" y="176897"/>
                  </a:cubicBezTo>
                  <a:lnTo>
                    <a:pt x="122596" y="20692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FAD5EFA9-1AA0-5BF1-ABF0-4406B22AEB32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178846" y="7443856"/>
              <a:ext cx="201934" cy="68836"/>
            </a:xfrm>
            <a:custGeom>
              <a:avLst/>
              <a:gdLst>
                <a:gd name="connsiteX0" fmla="*/ 191841 w 201934"/>
                <a:gd name="connsiteY0" fmla="*/ 11867 h 68836"/>
                <a:gd name="connsiteX1" fmla="*/ 202165 w 201934"/>
                <a:gd name="connsiteY1" fmla="*/ 5983 h 68836"/>
                <a:gd name="connsiteX2" fmla="*/ 192145 w 201934"/>
                <a:gd name="connsiteY2" fmla="*/ 100 h 68836"/>
                <a:gd name="connsiteX3" fmla="*/ 10251 w 201934"/>
                <a:gd name="connsiteY3" fmla="*/ 100 h 68836"/>
                <a:gd name="connsiteX4" fmla="*/ 231 w 201934"/>
                <a:gd name="connsiteY4" fmla="*/ 5983 h 68836"/>
                <a:gd name="connsiteX5" fmla="*/ 10555 w 201934"/>
                <a:gd name="connsiteY5" fmla="*/ 11867 h 68836"/>
                <a:gd name="connsiteX6" fmla="*/ 191841 w 201934"/>
                <a:gd name="connsiteY6" fmla="*/ 11867 h 68836"/>
                <a:gd name="connsiteX7" fmla="*/ 192145 w 201934"/>
                <a:gd name="connsiteY7" fmla="*/ 68936 h 68836"/>
                <a:gd name="connsiteX8" fmla="*/ 202165 w 201934"/>
                <a:gd name="connsiteY8" fmla="*/ 63052 h 68836"/>
                <a:gd name="connsiteX9" fmla="*/ 191841 w 201934"/>
                <a:gd name="connsiteY9" fmla="*/ 57169 h 68836"/>
                <a:gd name="connsiteX10" fmla="*/ 10555 w 201934"/>
                <a:gd name="connsiteY10" fmla="*/ 57169 h 68836"/>
                <a:gd name="connsiteX11" fmla="*/ 231 w 201934"/>
                <a:gd name="connsiteY11" fmla="*/ 63052 h 68836"/>
                <a:gd name="connsiteX12" fmla="*/ 10251 w 201934"/>
                <a:gd name="connsiteY12" fmla="*/ 68936 h 68836"/>
                <a:gd name="connsiteX13" fmla="*/ 192145 w 201934"/>
                <a:gd name="connsiteY13" fmla="*/ 68936 h 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1934" h="68836">
                  <a:moveTo>
                    <a:pt x="191841" y="11867"/>
                  </a:moveTo>
                  <a:cubicBezTo>
                    <a:pt x="196396" y="11867"/>
                    <a:pt x="202165" y="11867"/>
                    <a:pt x="202165" y="5983"/>
                  </a:cubicBezTo>
                  <a:cubicBezTo>
                    <a:pt x="202165" y="100"/>
                    <a:pt x="196396" y="100"/>
                    <a:pt x="192145" y="100"/>
                  </a:cubicBezTo>
                  <a:lnTo>
                    <a:pt x="10251" y="100"/>
                  </a:lnTo>
                  <a:cubicBezTo>
                    <a:pt x="6000" y="100"/>
                    <a:pt x="231" y="100"/>
                    <a:pt x="231" y="5983"/>
                  </a:cubicBezTo>
                  <a:cubicBezTo>
                    <a:pt x="231" y="11867"/>
                    <a:pt x="6000" y="11867"/>
                    <a:pt x="10555" y="11867"/>
                  </a:cubicBezTo>
                  <a:lnTo>
                    <a:pt x="191841" y="11867"/>
                  </a:lnTo>
                  <a:close/>
                  <a:moveTo>
                    <a:pt x="192145" y="68936"/>
                  </a:moveTo>
                  <a:cubicBezTo>
                    <a:pt x="196396" y="68936"/>
                    <a:pt x="202165" y="68936"/>
                    <a:pt x="202165" y="63052"/>
                  </a:cubicBezTo>
                  <a:cubicBezTo>
                    <a:pt x="202165" y="57169"/>
                    <a:pt x="196396" y="57169"/>
                    <a:pt x="191841" y="57169"/>
                  </a:cubicBezTo>
                  <a:lnTo>
                    <a:pt x="10555" y="57169"/>
                  </a:lnTo>
                  <a:cubicBezTo>
                    <a:pt x="6000" y="57169"/>
                    <a:pt x="231" y="57169"/>
                    <a:pt x="231" y="63052"/>
                  </a:cubicBezTo>
                  <a:cubicBezTo>
                    <a:pt x="231" y="68936"/>
                    <a:pt x="6000" y="68936"/>
                    <a:pt x="10251" y="68936"/>
                  </a:cubicBezTo>
                  <a:lnTo>
                    <a:pt x="192145" y="68936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4ECED942-2EC4-A0D3-2F68-721DAB4B8A0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9497554" y="7355899"/>
              <a:ext cx="121160" cy="195918"/>
            </a:xfrm>
            <a:custGeom>
              <a:avLst/>
              <a:gdLst>
                <a:gd name="connsiteX0" fmla="*/ 23623 w 121160"/>
                <a:gd name="connsiteY0" fmla="*/ 173367 h 195918"/>
                <a:gd name="connsiteX1" fmla="*/ 55811 w 121160"/>
                <a:gd name="connsiteY1" fmla="*/ 143067 h 195918"/>
                <a:gd name="connsiteX2" fmla="*/ 121402 w 121160"/>
                <a:gd name="connsiteY2" fmla="*/ 57169 h 195918"/>
                <a:gd name="connsiteX3" fmla="*/ 57026 w 121160"/>
                <a:gd name="connsiteY3" fmla="*/ 100 h 195918"/>
                <a:gd name="connsiteX4" fmla="*/ 241 w 121160"/>
                <a:gd name="connsiteY4" fmla="*/ 53345 h 195918"/>
                <a:gd name="connsiteX5" fmla="*/ 16335 w 121160"/>
                <a:gd name="connsiteY5" fmla="*/ 69818 h 195918"/>
                <a:gd name="connsiteX6" fmla="*/ 32126 w 121160"/>
                <a:gd name="connsiteY6" fmla="*/ 54227 h 195918"/>
                <a:gd name="connsiteX7" fmla="*/ 16031 w 121160"/>
                <a:gd name="connsiteY7" fmla="*/ 38930 h 195918"/>
                <a:gd name="connsiteX8" fmla="*/ 12084 w 121160"/>
                <a:gd name="connsiteY8" fmla="*/ 39224 h 195918"/>
                <a:gd name="connsiteX9" fmla="*/ 53078 w 121160"/>
                <a:gd name="connsiteY9" fmla="*/ 9219 h 195918"/>
                <a:gd name="connsiteX10" fmla="*/ 93769 w 121160"/>
                <a:gd name="connsiteY10" fmla="*/ 57169 h 195918"/>
                <a:gd name="connsiteX11" fmla="*/ 61884 w 121160"/>
                <a:gd name="connsiteY11" fmla="*/ 122181 h 195918"/>
                <a:gd name="connsiteX12" fmla="*/ 3581 w 121160"/>
                <a:gd name="connsiteY12" fmla="*/ 185134 h 195918"/>
                <a:gd name="connsiteX13" fmla="*/ 241 w 121160"/>
                <a:gd name="connsiteY13" fmla="*/ 196018 h 195918"/>
                <a:gd name="connsiteX14" fmla="*/ 112899 w 121160"/>
                <a:gd name="connsiteY14" fmla="*/ 196018 h 195918"/>
                <a:gd name="connsiteX15" fmla="*/ 121402 w 121160"/>
                <a:gd name="connsiteY15" fmla="*/ 144832 h 195918"/>
                <a:gd name="connsiteX16" fmla="*/ 113810 w 121160"/>
                <a:gd name="connsiteY16" fmla="*/ 144832 h 195918"/>
                <a:gd name="connsiteX17" fmla="*/ 107130 w 121160"/>
                <a:gd name="connsiteY17" fmla="*/ 171013 h 195918"/>
                <a:gd name="connsiteX18" fmla="*/ 78282 w 121160"/>
                <a:gd name="connsiteY18" fmla="*/ 173367 h 195918"/>
                <a:gd name="connsiteX19" fmla="*/ 23623 w 121160"/>
                <a:gd name="connsiteY19" fmla="*/ 173367 h 19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160" h="195918">
                  <a:moveTo>
                    <a:pt x="23623" y="173367"/>
                  </a:moveTo>
                  <a:lnTo>
                    <a:pt x="55811" y="143067"/>
                  </a:lnTo>
                  <a:cubicBezTo>
                    <a:pt x="103182" y="102471"/>
                    <a:pt x="121402" y="86586"/>
                    <a:pt x="121402" y="57169"/>
                  </a:cubicBezTo>
                  <a:cubicBezTo>
                    <a:pt x="121402" y="23633"/>
                    <a:pt x="94072" y="100"/>
                    <a:pt x="57026" y="100"/>
                  </a:cubicBezTo>
                  <a:cubicBezTo>
                    <a:pt x="22712" y="100"/>
                    <a:pt x="241" y="27163"/>
                    <a:pt x="241" y="53345"/>
                  </a:cubicBezTo>
                  <a:cubicBezTo>
                    <a:pt x="241" y="69818"/>
                    <a:pt x="15424" y="69818"/>
                    <a:pt x="16335" y="69818"/>
                  </a:cubicBezTo>
                  <a:cubicBezTo>
                    <a:pt x="21497" y="69818"/>
                    <a:pt x="32126" y="66288"/>
                    <a:pt x="32126" y="54227"/>
                  </a:cubicBezTo>
                  <a:cubicBezTo>
                    <a:pt x="32126" y="46579"/>
                    <a:pt x="26660" y="38930"/>
                    <a:pt x="16031" y="38930"/>
                  </a:cubicBezTo>
                  <a:cubicBezTo>
                    <a:pt x="13602" y="38930"/>
                    <a:pt x="12995" y="38930"/>
                    <a:pt x="12084" y="39224"/>
                  </a:cubicBezTo>
                  <a:cubicBezTo>
                    <a:pt x="19068" y="20103"/>
                    <a:pt x="35466" y="9219"/>
                    <a:pt x="53078" y="9219"/>
                  </a:cubicBezTo>
                  <a:cubicBezTo>
                    <a:pt x="80711" y="9219"/>
                    <a:pt x="93769" y="33047"/>
                    <a:pt x="93769" y="57169"/>
                  </a:cubicBezTo>
                  <a:cubicBezTo>
                    <a:pt x="93769" y="80703"/>
                    <a:pt x="78586" y="103942"/>
                    <a:pt x="61884" y="122181"/>
                  </a:cubicBezTo>
                  <a:lnTo>
                    <a:pt x="3581" y="185134"/>
                  </a:lnTo>
                  <a:cubicBezTo>
                    <a:pt x="241" y="188370"/>
                    <a:pt x="241" y="188958"/>
                    <a:pt x="241" y="196018"/>
                  </a:cubicBezTo>
                  <a:lnTo>
                    <a:pt x="112899" y="196018"/>
                  </a:lnTo>
                  <a:lnTo>
                    <a:pt x="121402" y="144832"/>
                  </a:lnTo>
                  <a:lnTo>
                    <a:pt x="113810" y="144832"/>
                  </a:lnTo>
                  <a:cubicBezTo>
                    <a:pt x="112292" y="153657"/>
                    <a:pt x="110166" y="166601"/>
                    <a:pt x="107130" y="171013"/>
                  </a:cubicBezTo>
                  <a:cubicBezTo>
                    <a:pt x="105004" y="173367"/>
                    <a:pt x="84963" y="173367"/>
                    <a:pt x="78282" y="173367"/>
                  </a:cubicBezTo>
                  <a:lnTo>
                    <a:pt x="23623" y="173367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7240990-F0EB-4E7F-5612-2E9ECAC3A42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9649386" y="7355899"/>
              <a:ext cx="121160" cy="202390"/>
            </a:xfrm>
            <a:custGeom>
              <a:avLst/>
              <a:gdLst>
                <a:gd name="connsiteX0" fmla="*/ 121407 w 121160"/>
                <a:gd name="connsiteY0" fmla="*/ 136890 h 202390"/>
                <a:gd name="connsiteX1" fmla="*/ 63711 w 121160"/>
                <a:gd name="connsiteY1" fmla="*/ 72466 h 202390"/>
                <a:gd name="connsiteX2" fmla="*/ 25146 w 121160"/>
                <a:gd name="connsiteY2" fmla="*/ 87469 h 202390"/>
                <a:gd name="connsiteX3" fmla="*/ 25146 w 121160"/>
                <a:gd name="connsiteY3" fmla="*/ 30105 h 202390"/>
                <a:gd name="connsiteX4" fmla="*/ 50958 w 121160"/>
                <a:gd name="connsiteY4" fmla="*/ 33929 h 202390"/>
                <a:gd name="connsiteX5" fmla="*/ 109564 w 121160"/>
                <a:gd name="connsiteY5" fmla="*/ 3336 h 202390"/>
                <a:gd name="connsiteX6" fmla="*/ 106528 w 121160"/>
                <a:gd name="connsiteY6" fmla="*/ 100 h 202390"/>
                <a:gd name="connsiteX7" fmla="*/ 104098 w 121160"/>
                <a:gd name="connsiteY7" fmla="*/ 982 h 202390"/>
                <a:gd name="connsiteX8" fmla="*/ 62800 w 121160"/>
                <a:gd name="connsiteY8" fmla="*/ 9513 h 202390"/>
                <a:gd name="connsiteX9" fmla="*/ 22413 w 121160"/>
                <a:gd name="connsiteY9" fmla="*/ 1276 h 202390"/>
                <a:gd name="connsiteX10" fmla="*/ 18769 w 121160"/>
                <a:gd name="connsiteY10" fmla="*/ 394 h 202390"/>
                <a:gd name="connsiteX11" fmla="*/ 15733 w 121160"/>
                <a:gd name="connsiteY11" fmla="*/ 7454 h 202390"/>
                <a:gd name="connsiteX12" fmla="*/ 15733 w 121160"/>
                <a:gd name="connsiteY12" fmla="*/ 94529 h 202390"/>
                <a:gd name="connsiteX13" fmla="*/ 19984 w 121160"/>
                <a:gd name="connsiteY13" fmla="*/ 102177 h 202390"/>
                <a:gd name="connsiteX14" fmla="*/ 23932 w 121160"/>
                <a:gd name="connsiteY14" fmla="*/ 99530 h 202390"/>
                <a:gd name="connsiteX15" fmla="*/ 63104 w 121160"/>
                <a:gd name="connsiteY15" fmla="*/ 78938 h 202390"/>
                <a:gd name="connsiteX16" fmla="*/ 88915 w 121160"/>
                <a:gd name="connsiteY16" fmla="*/ 97765 h 202390"/>
                <a:gd name="connsiteX17" fmla="*/ 94381 w 121160"/>
                <a:gd name="connsiteY17" fmla="*/ 134830 h 202390"/>
                <a:gd name="connsiteX18" fmla="*/ 87093 w 121160"/>
                <a:gd name="connsiteY18" fmla="*/ 175132 h 202390"/>
                <a:gd name="connsiteX19" fmla="*/ 54601 w 121160"/>
                <a:gd name="connsiteY19" fmla="*/ 194253 h 202390"/>
                <a:gd name="connsiteX20" fmla="*/ 9963 w 121160"/>
                <a:gd name="connsiteY20" fmla="*/ 161306 h 202390"/>
                <a:gd name="connsiteX21" fmla="*/ 15125 w 121160"/>
                <a:gd name="connsiteY21" fmla="*/ 161894 h 202390"/>
                <a:gd name="connsiteX22" fmla="*/ 30309 w 121160"/>
                <a:gd name="connsiteY22" fmla="*/ 147480 h 202390"/>
                <a:gd name="connsiteX23" fmla="*/ 15125 w 121160"/>
                <a:gd name="connsiteY23" fmla="*/ 133065 h 202390"/>
                <a:gd name="connsiteX24" fmla="*/ 246 w 121160"/>
                <a:gd name="connsiteY24" fmla="*/ 148656 h 202390"/>
                <a:gd name="connsiteX25" fmla="*/ 55209 w 121160"/>
                <a:gd name="connsiteY25" fmla="*/ 202490 h 202390"/>
                <a:gd name="connsiteX26" fmla="*/ 121407 w 121160"/>
                <a:gd name="connsiteY26" fmla="*/ 136890 h 20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160" h="202390">
                  <a:moveTo>
                    <a:pt x="121407" y="136890"/>
                  </a:moveTo>
                  <a:cubicBezTo>
                    <a:pt x="121407" y="101883"/>
                    <a:pt x="96507" y="72466"/>
                    <a:pt x="63711" y="72466"/>
                  </a:cubicBezTo>
                  <a:cubicBezTo>
                    <a:pt x="49136" y="72466"/>
                    <a:pt x="36078" y="77173"/>
                    <a:pt x="25146" y="87469"/>
                  </a:cubicBezTo>
                  <a:lnTo>
                    <a:pt x="25146" y="30105"/>
                  </a:lnTo>
                  <a:cubicBezTo>
                    <a:pt x="31220" y="31870"/>
                    <a:pt x="41240" y="33929"/>
                    <a:pt x="50958" y="33929"/>
                  </a:cubicBezTo>
                  <a:cubicBezTo>
                    <a:pt x="88308" y="33929"/>
                    <a:pt x="109564" y="7160"/>
                    <a:pt x="109564" y="3336"/>
                  </a:cubicBezTo>
                  <a:cubicBezTo>
                    <a:pt x="109564" y="1570"/>
                    <a:pt x="108653" y="100"/>
                    <a:pt x="106528" y="100"/>
                  </a:cubicBezTo>
                  <a:cubicBezTo>
                    <a:pt x="106224" y="100"/>
                    <a:pt x="105617" y="100"/>
                    <a:pt x="104098" y="982"/>
                  </a:cubicBezTo>
                  <a:cubicBezTo>
                    <a:pt x="98025" y="3630"/>
                    <a:pt x="83146" y="9513"/>
                    <a:pt x="62800" y="9513"/>
                  </a:cubicBezTo>
                  <a:cubicBezTo>
                    <a:pt x="50654" y="9513"/>
                    <a:pt x="36685" y="7454"/>
                    <a:pt x="22413" y="1276"/>
                  </a:cubicBezTo>
                  <a:cubicBezTo>
                    <a:pt x="19984" y="394"/>
                    <a:pt x="19377" y="394"/>
                    <a:pt x="18769" y="394"/>
                  </a:cubicBezTo>
                  <a:cubicBezTo>
                    <a:pt x="15733" y="394"/>
                    <a:pt x="15733" y="2747"/>
                    <a:pt x="15733" y="7454"/>
                  </a:cubicBezTo>
                  <a:lnTo>
                    <a:pt x="15733" y="94529"/>
                  </a:lnTo>
                  <a:cubicBezTo>
                    <a:pt x="15733" y="99824"/>
                    <a:pt x="15733" y="102177"/>
                    <a:pt x="19984" y="102177"/>
                  </a:cubicBezTo>
                  <a:cubicBezTo>
                    <a:pt x="22110" y="102177"/>
                    <a:pt x="22717" y="101295"/>
                    <a:pt x="23932" y="99530"/>
                  </a:cubicBezTo>
                  <a:cubicBezTo>
                    <a:pt x="27272" y="94823"/>
                    <a:pt x="38507" y="78938"/>
                    <a:pt x="63104" y="78938"/>
                  </a:cubicBezTo>
                  <a:cubicBezTo>
                    <a:pt x="78894" y="78938"/>
                    <a:pt x="86486" y="92470"/>
                    <a:pt x="88915" y="97765"/>
                  </a:cubicBezTo>
                  <a:cubicBezTo>
                    <a:pt x="93774" y="108649"/>
                    <a:pt x="94381" y="120122"/>
                    <a:pt x="94381" y="134830"/>
                  </a:cubicBezTo>
                  <a:cubicBezTo>
                    <a:pt x="94381" y="145126"/>
                    <a:pt x="94381" y="162777"/>
                    <a:pt x="87093" y="175132"/>
                  </a:cubicBezTo>
                  <a:cubicBezTo>
                    <a:pt x="79805" y="186605"/>
                    <a:pt x="68570" y="194253"/>
                    <a:pt x="54601" y="194253"/>
                  </a:cubicBezTo>
                  <a:cubicBezTo>
                    <a:pt x="32434" y="194253"/>
                    <a:pt x="15125" y="178662"/>
                    <a:pt x="9963" y="161306"/>
                  </a:cubicBezTo>
                  <a:cubicBezTo>
                    <a:pt x="10874" y="161600"/>
                    <a:pt x="11785" y="161894"/>
                    <a:pt x="15125" y="161894"/>
                  </a:cubicBezTo>
                  <a:cubicBezTo>
                    <a:pt x="25146" y="161894"/>
                    <a:pt x="30309" y="154540"/>
                    <a:pt x="30309" y="147480"/>
                  </a:cubicBezTo>
                  <a:cubicBezTo>
                    <a:pt x="30309" y="140420"/>
                    <a:pt x="25146" y="133065"/>
                    <a:pt x="15125" y="133065"/>
                  </a:cubicBezTo>
                  <a:cubicBezTo>
                    <a:pt x="10874" y="133065"/>
                    <a:pt x="246" y="135124"/>
                    <a:pt x="246" y="148656"/>
                  </a:cubicBezTo>
                  <a:cubicBezTo>
                    <a:pt x="246" y="173955"/>
                    <a:pt x="21199" y="202490"/>
                    <a:pt x="55209" y="202490"/>
                  </a:cubicBezTo>
                  <a:cubicBezTo>
                    <a:pt x="90433" y="202490"/>
                    <a:pt x="121407" y="174249"/>
                    <a:pt x="121407" y="136890"/>
                  </a:cubicBez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2C615F70-630D-5263-54E0-21BCD732E41F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9801217" y="7355899"/>
              <a:ext cx="121160" cy="202390"/>
            </a:xfrm>
            <a:custGeom>
              <a:avLst/>
              <a:gdLst>
                <a:gd name="connsiteX0" fmla="*/ 121412 w 121160"/>
                <a:gd name="connsiteY0" fmla="*/ 136890 h 202390"/>
                <a:gd name="connsiteX1" fmla="*/ 63716 w 121160"/>
                <a:gd name="connsiteY1" fmla="*/ 72466 h 202390"/>
                <a:gd name="connsiteX2" fmla="*/ 25151 w 121160"/>
                <a:gd name="connsiteY2" fmla="*/ 87469 h 202390"/>
                <a:gd name="connsiteX3" fmla="*/ 25151 w 121160"/>
                <a:gd name="connsiteY3" fmla="*/ 30105 h 202390"/>
                <a:gd name="connsiteX4" fmla="*/ 50962 w 121160"/>
                <a:gd name="connsiteY4" fmla="*/ 33929 h 202390"/>
                <a:gd name="connsiteX5" fmla="*/ 109569 w 121160"/>
                <a:gd name="connsiteY5" fmla="*/ 3336 h 202390"/>
                <a:gd name="connsiteX6" fmla="*/ 106533 w 121160"/>
                <a:gd name="connsiteY6" fmla="*/ 100 h 202390"/>
                <a:gd name="connsiteX7" fmla="*/ 104103 w 121160"/>
                <a:gd name="connsiteY7" fmla="*/ 982 h 202390"/>
                <a:gd name="connsiteX8" fmla="*/ 62805 w 121160"/>
                <a:gd name="connsiteY8" fmla="*/ 9513 h 202390"/>
                <a:gd name="connsiteX9" fmla="*/ 22418 w 121160"/>
                <a:gd name="connsiteY9" fmla="*/ 1276 h 202390"/>
                <a:gd name="connsiteX10" fmla="*/ 18774 w 121160"/>
                <a:gd name="connsiteY10" fmla="*/ 394 h 202390"/>
                <a:gd name="connsiteX11" fmla="*/ 15738 w 121160"/>
                <a:gd name="connsiteY11" fmla="*/ 7454 h 202390"/>
                <a:gd name="connsiteX12" fmla="*/ 15738 w 121160"/>
                <a:gd name="connsiteY12" fmla="*/ 94529 h 202390"/>
                <a:gd name="connsiteX13" fmla="*/ 19989 w 121160"/>
                <a:gd name="connsiteY13" fmla="*/ 102177 h 202390"/>
                <a:gd name="connsiteX14" fmla="*/ 23937 w 121160"/>
                <a:gd name="connsiteY14" fmla="*/ 99530 h 202390"/>
                <a:gd name="connsiteX15" fmla="*/ 63109 w 121160"/>
                <a:gd name="connsiteY15" fmla="*/ 78938 h 202390"/>
                <a:gd name="connsiteX16" fmla="*/ 88920 w 121160"/>
                <a:gd name="connsiteY16" fmla="*/ 97765 h 202390"/>
                <a:gd name="connsiteX17" fmla="*/ 94386 w 121160"/>
                <a:gd name="connsiteY17" fmla="*/ 134830 h 202390"/>
                <a:gd name="connsiteX18" fmla="*/ 87098 w 121160"/>
                <a:gd name="connsiteY18" fmla="*/ 175132 h 202390"/>
                <a:gd name="connsiteX19" fmla="*/ 54606 w 121160"/>
                <a:gd name="connsiteY19" fmla="*/ 194253 h 202390"/>
                <a:gd name="connsiteX20" fmla="*/ 9968 w 121160"/>
                <a:gd name="connsiteY20" fmla="*/ 161306 h 202390"/>
                <a:gd name="connsiteX21" fmla="*/ 15130 w 121160"/>
                <a:gd name="connsiteY21" fmla="*/ 161894 h 202390"/>
                <a:gd name="connsiteX22" fmla="*/ 30314 w 121160"/>
                <a:gd name="connsiteY22" fmla="*/ 147480 h 202390"/>
                <a:gd name="connsiteX23" fmla="*/ 15130 w 121160"/>
                <a:gd name="connsiteY23" fmla="*/ 133065 h 202390"/>
                <a:gd name="connsiteX24" fmla="*/ 251 w 121160"/>
                <a:gd name="connsiteY24" fmla="*/ 148656 h 202390"/>
                <a:gd name="connsiteX25" fmla="*/ 55214 w 121160"/>
                <a:gd name="connsiteY25" fmla="*/ 202490 h 202390"/>
                <a:gd name="connsiteX26" fmla="*/ 121412 w 121160"/>
                <a:gd name="connsiteY26" fmla="*/ 136890 h 20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160" h="202390">
                  <a:moveTo>
                    <a:pt x="121412" y="136890"/>
                  </a:moveTo>
                  <a:cubicBezTo>
                    <a:pt x="121412" y="101883"/>
                    <a:pt x="96512" y="72466"/>
                    <a:pt x="63716" y="72466"/>
                  </a:cubicBezTo>
                  <a:cubicBezTo>
                    <a:pt x="49141" y="72466"/>
                    <a:pt x="36083" y="77173"/>
                    <a:pt x="25151" y="87469"/>
                  </a:cubicBezTo>
                  <a:lnTo>
                    <a:pt x="25151" y="30105"/>
                  </a:lnTo>
                  <a:cubicBezTo>
                    <a:pt x="31225" y="31870"/>
                    <a:pt x="41245" y="33929"/>
                    <a:pt x="50962" y="33929"/>
                  </a:cubicBezTo>
                  <a:cubicBezTo>
                    <a:pt x="88313" y="33929"/>
                    <a:pt x="109569" y="7160"/>
                    <a:pt x="109569" y="3336"/>
                  </a:cubicBezTo>
                  <a:cubicBezTo>
                    <a:pt x="109569" y="1570"/>
                    <a:pt x="108658" y="100"/>
                    <a:pt x="106533" y="100"/>
                  </a:cubicBezTo>
                  <a:cubicBezTo>
                    <a:pt x="106229" y="100"/>
                    <a:pt x="105622" y="100"/>
                    <a:pt x="104103" y="982"/>
                  </a:cubicBezTo>
                  <a:cubicBezTo>
                    <a:pt x="98030" y="3630"/>
                    <a:pt x="83151" y="9513"/>
                    <a:pt x="62805" y="9513"/>
                  </a:cubicBezTo>
                  <a:cubicBezTo>
                    <a:pt x="50659" y="9513"/>
                    <a:pt x="36690" y="7454"/>
                    <a:pt x="22418" y="1276"/>
                  </a:cubicBezTo>
                  <a:cubicBezTo>
                    <a:pt x="19989" y="394"/>
                    <a:pt x="19382" y="394"/>
                    <a:pt x="18774" y="394"/>
                  </a:cubicBezTo>
                  <a:cubicBezTo>
                    <a:pt x="15738" y="394"/>
                    <a:pt x="15738" y="2747"/>
                    <a:pt x="15738" y="7454"/>
                  </a:cubicBezTo>
                  <a:lnTo>
                    <a:pt x="15738" y="94529"/>
                  </a:lnTo>
                  <a:cubicBezTo>
                    <a:pt x="15738" y="99824"/>
                    <a:pt x="15738" y="102177"/>
                    <a:pt x="19989" y="102177"/>
                  </a:cubicBezTo>
                  <a:cubicBezTo>
                    <a:pt x="22115" y="102177"/>
                    <a:pt x="22722" y="101295"/>
                    <a:pt x="23937" y="99530"/>
                  </a:cubicBezTo>
                  <a:cubicBezTo>
                    <a:pt x="27277" y="94823"/>
                    <a:pt x="38512" y="78938"/>
                    <a:pt x="63109" y="78938"/>
                  </a:cubicBezTo>
                  <a:cubicBezTo>
                    <a:pt x="78899" y="78938"/>
                    <a:pt x="86491" y="92470"/>
                    <a:pt x="88920" y="97765"/>
                  </a:cubicBezTo>
                  <a:cubicBezTo>
                    <a:pt x="93779" y="108649"/>
                    <a:pt x="94386" y="120122"/>
                    <a:pt x="94386" y="134830"/>
                  </a:cubicBezTo>
                  <a:cubicBezTo>
                    <a:pt x="94386" y="145126"/>
                    <a:pt x="94386" y="162777"/>
                    <a:pt x="87098" y="175132"/>
                  </a:cubicBezTo>
                  <a:cubicBezTo>
                    <a:pt x="79810" y="186605"/>
                    <a:pt x="68575" y="194253"/>
                    <a:pt x="54606" y="194253"/>
                  </a:cubicBezTo>
                  <a:cubicBezTo>
                    <a:pt x="32439" y="194253"/>
                    <a:pt x="15130" y="178662"/>
                    <a:pt x="9968" y="161306"/>
                  </a:cubicBezTo>
                  <a:cubicBezTo>
                    <a:pt x="10879" y="161600"/>
                    <a:pt x="11790" y="161894"/>
                    <a:pt x="15130" y="161894"/>
                  </a:cubicBezTo>
                  <a:cubicBezTo>
                    <a:pt x="25151" y="161894"/>
                    <a:pt x="30314" y="154540"/>
                    <a:pt x="30314" y="147480"/>
                  </a:cubicBezTo>
                  <a:cubicBezTo>
                    <a:pt x="30314" y="140420"/>
                    <a:pt x="25151" y="133065"/>
                    <a:pt x="15130" y="133065"/>
                  </a:cubicBezTo>
                  <a:cubicBezTo>
                    <a:pt x="10879" y="133065"/>
                    <a:pt x="251" y="135124"/>
                    <a:pt x="251" y="148656"/>
                  </a:cubicBezTo>
                  <a:cubicBezTo>
                    <a:pt x="251" y="173955"/>
                    <a:pt x="21204" y="202490"/>
                    <a:pt x="55214" y="202490"/>
                  </a:cubicBezTo>
                  <a:cubicBezTo>
                    <a:pt x="90438" y="202490"/>
                    <a:pt x="121412" y="174249"/>
                    <a:pt x="121412" y="136890"/>
                  </a:cubicBez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DE7A216-7C03-4B6E-FA70-822B43C11DB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0032211" y="7350898"/>
              <a:ext cx="213473" cy="200919"/>
            </a:xfrm>
            <a:custGeom>
              <a:avLst/>
              <a:gdLst>
                <a:gd name="connsiteX0" fmla="*/ 111703 w 213473"/>
                <a:gd name="connsiteY0" fmla="*/ 77761 h 200919"/>
                <a:gd name="connsiteX1" fmla="*/ 166362 w 213473"/>
                <a:gd name="connsiteY1" fmla="*/ 26869 h 200919"/>
                <a:gd name="connsiteX2" fmla="*/ 209481 w 213473"/>
                <a:gd name="connsiteY2" fmla="*/ 9219 h 200919"/>
                <a:gd name="connsiteX3" fmla="*/ 209481 w 213473"/>
                <a:gd name="connsiteY3" fmla="*/ 100 h 200919"/>
                <a:gd name="connsiteX4" fmla="*/ 183670 w 213473"/>
                <a:gd name="connsiteY4" fmla="*/ 982 h 200919"/>
                <a:gd name="connsiteX5" fmla="*/ 145105 w 213473"/>
                <a:gd name="connsiteY5" fmla="*/ 100 h 200919"/>
                <a:gd name="connsiteX6" fmla="*/ 145105 w 213473"/>
                <a:gd name="connsiteY6" fmla="*/ 9219 h 200919"/>
                <a:gd name="connsiteX7" fmla="*/ 159074 w 213473"/>
                <a:gd name="connsiteY7" fmla="*/ 18927 h 200919"/>
                <a:gd name="connsiteX8" fmla="*/ 153608 w 213473"/>
                <a:gd name="connsiteY8" fmla="*/ 28634 h 200919"/>
                <a:gd name="connsiteX9" fmla="*/ 58562 w 213473"/>
                <a:gd name="connsiteY9" fmla="*/ 116592 h 200919"/>
                <a:gd name="connsiteX10" fmla="*/ 58562 w 213473"/>
                <a:gd name="connsiteY10" fmla="*/ 23045 h 200919"/>
                <a:gd name="connsiteX11" fmla="*/ 82551 w 213473"/>
                <a:gd name="connsiteY11" fmla="*/ 9219 h 200919"/>
                <a:gd name="connsiteX12" fmla="*/ 89839 w 213473"/>
                <a:gd name="connsiteY12" fmla="*/ 9219 h 200919"/>
                <a:gd name="connsiteX13" fmla="*/ 89839 w 213473"/>
                <a:gd name="connsiteY13" fmla="*/ 100 h 200919"/>
                <a:gd name="connsiteX14" fmla="*/ 45201 w 213473"/>
                <a:gd name="connsiteY14" fmla="*/ 982 h 200919"/>
                <a:gd name="connsiteX15" fmla="*/ 259 w 213473"/>
                <a:gd name="connsiteY15" fmla="*/ 100 h 200919"/>
                <a:gd name="connsiteX16" fmla="*/ 259 w 213473"/>
                <a:gd name="connsiteY16" fmla="*/ 9219 h 200919"/>
                <a:gd name="connsiteX17" fmla="*/ 7547 w 213473"/>
                <a:gd name="connsiteY17" fmla="*/ 9219 h 200919"/>
                <a:gd name="connsiteX18" fmla="*/ 31536 w 213473"/>
                <a:gd name="connsiteY18" fmla="*/ 23045 h 200919"/>
                <a:gd name="connsiteX19" fmla="*/ 31536 w 213473"/>
                <a:gd name="connsiteY19" fmla="*/ 178074 h 200919"/>
                <a:gd name="connsiteX20" fmla="*/ 7547 w 213473"/>
                <a:gd name="connsiteY20" fmla="*/ 191900 h 200919"/>
                <a:gd name="connsiteX21" fmla="*/ 259 w 213473"/>
                <a:gd name="connsiteY21" fmla="*/ 191900 h 200919"/>
                <a:gd name="connsiteX22" fmla="*/ 259 w 213473"/>
                <a:gd name="connsiteY22" fmla="*/ 201019 h 200919"/>
                <a:gd name="connsiteX23" fmla="*/ 44897 w 213473"/>
                <a:gd name="connsiteY23" fmla="*/ 200136 h 200919"/>
                <a:gd name="connsiteX24" fmla="*/ 89839 w 213473"/>
                <a:gd name="connsiteY24" fmla="*/ 201019 h 200919"/>
                <a:gd name="connsiteX25" fmla="*/ 89839 w 213473"/>
                <a:gd name="connsiteY25" fmla="*/ 191900 h 200919"/>
                <a:gd name="connsiteX26" fmla="*/ 82551 w 213473"/>
                <a:gd name="connsiteY26" fmla="*/ 191900 h 200919"/>
                <a:gd name="connsiteX27" fmla="*/ 58562 w 213473"/>
                <a:gd name="connsiteY27" fmla="*/ 178074 h 200919"/>
                <a:gd name="connsiteX28" fmla="*/ 58562 w 213473"/>
                <a:gd name="connsiteY28" fmla="*/ 126594 h 200919"/>
                <a:gd name="connsiteX29" fmla="*/ 93786 w 213473"/>
                <a:gd name="connsiteY29" fmla="*/ 94235 h 200919"/>
                <a:gd name="connsiteX30" fmla="*/ 148749 w 213473"/>
                <a:gd name="connsiteY30" fmla="*/ 173073 h 200919"/>
                <a:gd name="connsiteX31" fmla="*/ 153304 w 213473"/>
                <a:gd name="connsiteY31" fmla="*/ 183075 h 200919"/>
                <a:gd name="connsiteX32" fmla="*/ 135388 w 213473"/>
                <a:gd name="connsiteY32" fmla="*/ 191900 h 200919"/>
                <a:gd name="connsiteX33" fmla="*/ 135388 w 213473"/>
                <a:gd name="connsiteY33" fmla="*/ 201019 h 200919"/>
                <a:gd name="connsiteX34" fmla="*/ 178812 w 213473"/>
                <a:gd name="connsiteY34" fmla="*/ 200136 h 200919"/>
                <a:gd name="connsiteX35" fmla="*/ 213733 w 213473"/>
                <a:gd name="connsiteY35" fmla="*/ 201019 h 200919"/>
                <a:gd name="connsiteX36" fmla="*/ 213733 w 213473"/>
                <a:gd name="connsiteY36" fmla="*/ 191900 h 200919"/>
                <a:gd name="connsiteX37" fmla="*/ 181848 w 213473"/>
                <a:gd name="connsiteY37" fmla="*/ 177779 h 200919"/>
                <a:gd name="connsiteX38" fmla="*/ 111703 w 213473"/>
                <a:gd name="connsiteY38" fmla="*/ 77761 h 20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3473" h="200919">
                  <a:moveTo>
                    <a:pt x="111703" y="77761"/>
                  </a:moveTo>
                  <a:lnTo>
                    <a:pt x="166362" y="26869"/>
                  </a:lnTo>
                  <a:cubicBezTo>
                    <a:pt x="168791" y="24516"/>
                    <a:pt x="184885" y="9513"/>
                    <a:pt x="209481" y="9219"/>
                  </a:cubicBezTo>
                  <a:lnTo>
                    <a:pt x="209481" y="100"/>
                  </a:lnTo>
                  <a:cubicBezTo>
                    <a:pt x="201586" y="982"/>
                    <a:pt x="191869" y="982"/>
                    <a:pt x="183670" y="982"/>
                  </a:cubicBezTo>
                  <a:cubicBezTo>
                    <a:pt x="172738" y="982"/>
                    <a:pt x="155430" y="982"/>
                    <a:pt x="145105" y="100"/>
                  </a:cubicBezTo>
                  <a:lnTo>
                    <a:pt x="145105" y="9219"/>
                  </a:lnTo>
                  <a:cubicBezTo>
                    <a:pt x="157252" y="9513"/>
                    <a:pt x="159074" y="16279"/>
                    <a:pt x="159074" y="18927"/>
                  </a:cubicBezTo>
                  <a:cubicBezTo>
                    <a:pt x="159074" y="23633"/>
                    <a:pt x="156037" y="26575"/>
                    <a:pt x="153608" y="28634"/>
                  </a:cubicBezTo>
                  <a:lnTo>
                    <a:pt x="58562" y="116592"/>
                  </a:lnTo>
                  <a:lnTo>
                    <a:pt x="58562" y="23045"/>
                  </a:lnTo>
                  <a:cubicBezTo>
                    <a:pt x="58562" y="12455"/>
                    <a:pt x="59169" y="9219"/>
                    <a:pt x="82551" y="9219"/>
                  </a:cubicBezTo>
                  <a:lnTo>
                    <a:pt x="89839" y="9219"/>
                  </a:lnTo>
                  <a:lnTo>
                    <a:pt x="89839" y="100"/>
                  </a:lnTo>
                  <a:cubicBezTo>
                    <a:pt x="79211" y="982"/>
                    <a:pt x="56740" y="982"/>
                    <a:pt x="45201" y="982"/>
                  </a:cubicBezTo>
                  <a:cubicBezTo>
                    <a:pt x="33662" y="982"/>
                    <a:pt x="10887" y="982"/>
                    <a:pt x="259" y="100"/>
                  </a:cubicBezTo>
                  <a:lnTo>
                    <a:pt x="259" y="9219"/>
                  </a:lnTo>
                  <a:lnTo>
                    <a:pt x="7547" y="9219"/>
                  </a:lnTo>
                  <a:cubicBezTo>
                    <a:pt x="30929" y="9219"/>
                    <a:pt x="31536" y="12455"/>
                    <a:pt x="31536" y="23045"/>
                  </a:cubicBezTo>
                  <a:lnTo>
                    <a:pt x="31536" y="178074"/>
                  </a:lnTo>
                  <a:cubicBezTo>
                    <a:pt x="31536" y="188664"/>
                    <a:pt x="30929" y="191900"/>
                    <a:pt x="7547" y="191900"/>
                  </a:cubicBezTo>
                  <a:lnTo>
                    <a:pt x="259" y="191900"/>
                  </a:lnTo>
                  <a:lnTo>
                    <a:pt x="259" y="201019"/>
                  </a:lnTo>
                  <a:cubicBezTo>
                    <a:pt x="10887" y="200136"/>
                    <a:pt x="33358" y="200136"/>
                    <a:pt x="44897" y="200136"/>
                  </a:cubicBezTo>
                  <a:cubicBezTo>
                    <a:pt x="56436" y="200136"/>
                    <a:pt x="79211" y="200136"/>
                    <a:pt x="89839" y="201019"/>
                  </a:cubicBezTo>
                  <a:lnTo>
                    <a:pt x="89839" y="191900"/>
                  </a:lnTo>
                  <a:lnTo>
                    <a:pt x="82551" y="191900"/>
                  </a:lnTo>
                  <a:cubicBezTo>
                    <a:pt x="59169" y="191900"/>
                    <a:pt x="58562" y="188664"/>
                    <a:pt x="58562" y="178074"/>
                  </a:cubicBezTo>
                  <a:lnTo>
                    <a:pt x="58562" y="126594"/>
                  </a:lnTo>
                  <a:lnTo>
                    <a:pt x="93786" y="94235"/>
                  </a:lnTo>
                  <a:lnTo>
                    <a:pt x="148749" y="173073"/>
                  </a:lnTo>
                  <a:cubicBezTo>
                    <a:pt x="150571" y="175720"/>
                    <a:pt x="153304" y="179544"/>
                    <a:pt x="153304" y="183075"/>
                  </a:cubicBezTo>
                  <a:cubicBezTo>
                    <a:pt x="153304" y="191900"/>
                    <a:pt x="141461" y="191900"/>
                    <a:pt x="135388" y="191900"/>
                  </a:cubicBezTo>
                  <a:lnTo>
                    <a:pt x="135388" y="201019"/>
                  </a:lnTo>
                  <a:cubicBezTo>
                    <a:pt x="146016" y="200136"/>
                    <a:pt x="167273" y="200136"/>
                    <a:pt x="178812" y="200136"/>
                  </a:cubicBezTo>
                  <a:cubicBezTo>
                    <a:pt x="189440" y="200136"/>
                    <a:pt x="200979" y="200431"/>
                    <a:pt x="213733" y="201019"/>
                  </a:cubicBezTo>
                  <a:lnTo>
                    <a:pt x="213733" y="191900"/>
                  </a:lnTo>
                  <a:cubicBezTo>
                    <a:pt x="197335" y="191900"/>
                    <a:pt x="190958" y="190723"/>
                    <a:pt x="181848" y="177779"/>
                  </a:cubicBezTo>
                  <a:lnTo>
                    <a:pt x="111703" y="77761"/>
                  </a:lnTo>
                  <a:close/>
                </a:path>
              </a:pathLst>
            </a:custGeom>
            <a:solidFill>
              <a:srgbClr val="000000"/>
            </a:solidFill>
            <a:ln w="3024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9" name="TextBox 208">
            <a:extLst>
              <a:ext uri="{FF2B5EF4-FFF2-40B4-BE49-F238E27FC236}">
                <a16:creationId xmlns:a16="http://schemas.microsoft.com/office/drawing/2014/main" id="{4B616BD2-4C6B-F856-768C-9E8580DFFF97}"/>
              </a:ext>
            </a:extLst>
          </p:cNvPr>
          <p:cNvSpPr txBox="1"/>
          <p:nvPr/>
        </p:nvSpPr>
        <p:spPr>
          <a:xfrm>
            <a:off x="0" y="6611779"/>
            <a:ext cx="989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Anthony J. Broccoli. 2020.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Beyond Global Warming: How Numerical Models Revealed the Secrets of Climate Change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Princeton University Press.</a:t>
            </a:r>
          </a:p>
        </p:txBody>
      </p:sp>
    </p:spTree>
    <p:extLst>
      <p:ext uri="{BB962C8B-B14F-4D97-AF65-F5344CB8AC3E}">
        <p14:creationId xmlns:p14="http://schemas.microsoft.com/office/powerpoint/2010/main" val="147461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348DE-48CB-D0EC-B496-1B17079D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 cold! Greenhouse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E19-7EF2-707A-CDA6-592E5FA51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7" y="1341120"/>
            <a:ext cx="4739554" cy="4754879"/>
          </a:xfrm>
        </p:spPr>
        <p:txBody>
          <a:bodyPr/>
          <a:lstStyle/>
          <a:p>
            <a:r>
              <a:rPr lang="en-US" dirty="0"/>
              <a:t>Hotter object emits shorter waves</a:t>
            </a:r>
          </a:p>
          <a:p>
            <a:endParaRPr lang="en-US" sz="2000" dirty="0"/>
          </a:p>
          <a:p>
            <a:r>
              <a:rPr lang="en-US" dirty="0"/>
              <a:t>The sun (6000 K): </a:t>
            </a:r>
          </a:p>
          <a:p>
            <a:pPr lvl="1"/>
            <a:r>
              <a:rPr lang="en-US" dirty="0"/>
              <a:t>Shortwave radiation invisible to greenhouse gases</a:t>
            </a:r>
          </a:p>
          <a:p>
            <a:pPr lvl="1"/>
            <a:r>
              <a:rPr lang="en-US" dirty="0"/>
              <a:t>Includes the visible spectrum</a:t>
            </a:r>
          </a:p>
          <a:p>
            <a:pPr lvl="1"/>
            <a:endParaRPr lang="en-US" dirty="0"/>
          </a:p>
          <a:p>
            <a:r>
              <a:rPr lang="en-US" dirty="0"/>
              <a:t>The earth’s </a:t>
            </a:r>
            <a:r>
              <a:rPr lang="en-US" sz="2400" dirty="0"/>
              <a:t>emission temp </a:t>
            </a:r>
            <a:r>
              <a:rPr lang="en-US" dirty="0"/>
              <a:t>(255 K): </a:t>
            </a:r>
          </a:p>
          <a:p>
            <a:pPr lvl="1"/>
            <a:r>
              <a:rPr lang="en-US" dirty="0"/>
              <a:t>Longwave radiation easily absorbed by greenhouse gases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534814-DE97-E706-56AA-B22D547F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63C705-A879-8E85-1203-EA18617A6E65}"/>
              </a:ext>
            </a:extLst>
          </p:cNvPr>
          <p:cNvGrpSpPr>
            <a:grpSpLocks noChangeAspect="1"/>
          </p:cNvGrpSpPr>
          <p:nvPr/>
        </p:nvGrpSpPr>
        <p:grpSpPr>
          <a:xfrm>
            <a:off x="5578424" y="2349583"/>
            <a:ext cx="5906440" cy="2158833"/>
            <a:chOff x="6386535" y="1694696"/>
            <a:chExt cx="5308965" cy="19404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D598EBC-D9A4-783F-9260-C807F12BC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2519"/>
            <a:stretch/>
          </p:blipFill>
          <p:spPr>
            <a:xfrm>
              <a:off x="6386535" y="1694696"/>
              <a:ext cx="5308965" cy="19404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091F845-4F1A-79BA-E739-D0F38CAE187B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1150" y="3222951"/>
              <a:ext cx="395144" cy="167855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E683AB4-98E0-0FAA-0666-0C67E1C91DCF}"/>
              </a:ext>
            </a:extLst>
          </p:cNvPr>
          <p:cNvSpPr txBox="1"/>
          <p:nvPr/>
        </p:nvSpPr>
        <p:spPr>
          <a:xfrm>
            <a:off x="0" y="6611779"/>
            <a:ext cx="57037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Peixoto, José Pinto. 1992.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Physics of Climate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American Institute of Physics.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BB5C-D7DD-546B-3C6E-B37E47CD94DF}"/>
              </a:ext>
            </a:extLst>
          </p:cNvPr>
          <p:cNvSpPr txBox="1"/>
          <p:nvPr/>
        </p:nvSpPr>
        <p:spPr>
          <a:xfrm>
            <a:off x="7824098" y="3152001"/>
            <a:ext cx="1652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cs typeface="Times New Roman" panose="02020603050405020304" pitchFamily="18" charset="0"/>
              </a:rPr>
              <a:t>Wavelength (</a:t>
            </a:r>
            <a:r>
              <a:rPr lang="el-GR" sz="1200" dirty="0">
                <a:cs typeface="Times New Roman" panose="02020603050405020304" pitchFamily="18" charset="0"/>
              </a:rPr>
              <a:t>μ</a:t>
            </a:r>
            <a:r>
              <a:rPr lang="en-US" sz="1200" dirty="0">
                <a:cs typeface="Times New Roman" panose="02020603050405020304" pitchFamily="18" charset="0"/>
              </a:rPr>
              <a:t>m)</a:t>
            </a:r>
            <a:endParaRPr lang="en-US" sz="1200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72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348DE-48CB-D0EC-B496-1B17079D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energy balance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5E19-7EF2-707A-CDA6-592E5FA51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7" y="1341120"/>
            <a:ext cx="5940986" cy="5121187"/>
          </a:xfrm>
        </p:spPr>
        <p:txBody>
          <a:bodyPr>
            <a:normAutofit/>
          </a:bodyPr>
          <a:lstStyle/>
          <a:p>
            <a:r>
              <a:rPr lang="en-US" dirty="0"/>
              <a:t>Effective emission temperature of the earth: </a:t>
            </a:r>
          </a:p>
          <a:p>
            <a:pPr lvl="1"/>
            <a:r>
              <a:rPr lang="en-US" sz="2400" dirty="0"/>
              <a:t>255 K</a:t>
            </a:r>
          </a:p>
          <a:p>
            <a:r>
              <a:rPr lang="en-US" dirty="0"/>
              <a:t>“Effective emission height”: </a:t>
            </a:r>
          </a:p>
          <a:p>
            <a:pPr lvl="1"/>
            <a:r>
              <a:rPr lang="en-US" sz="2400" dirty="0"/>
              <a:t>5 km</a:t>
            </a:r>
          </a:p>
          <a:p>
            <a:r>
              <a:rPr lang="en-US" dirty="0"/>
              <a:t>Typical lapse rate of the troposphere: </a:t>
            </a:r>
          </a:p>
          <a:p>
            <a:pPr lvl="1"/>
            <a:r>
              <a:rPr lang="en-US" sz="2400" dirty="0"/>
              <a:t>6.5 K/km</a:t>
            </a:r>
          </a:p>
          <a:p>
            <a:r>
              <a:rPr lang="en-US" dirty="0"/>
              <a:t>Greenhouse effect:</a:t>
            </a:r>
          </a:p>
          <a:p>
            <a:pPr lvl="1"/>
            <a:r>
              <a:rPr lang="en-US" sz="2400" dirty="0"/>
              <a:t>32.5 K</a:t>
            </a:r>
          </a:p>
          <a:p>
            <a:r>
              <a:rPr lang="en-US" dirty="0"/>
              <a:t>Temperature on the surface</a:t>
            </a:r>
          </a:p>
          <a:p>
            <a:pPr lvl="1"/>
            <a:r>
              <a:rPr lang="en-US" sz="2400" dirty="0">
                <a:highlight>
                  <a:srgbClr val="FFFF00"/>
                </a:highlight>
              </a:rPr>
              <a:t>287.5K= 14.4 °C = 57.8 °F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534814-DE97-E706-56AA-B22D547F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EF365B-2FA4-0639-2089-EADD2EC29DAF}"/>
              </a:ext>
            </a:extLst>
          </p:cNvPr>
          <p:cNvSpPr txBox="1"/>
          <p:nvPr/>
        </p:nvSpPr>
        <p:spPr>
          <a:xfrm>
            <a:off x="0" y="6611779"/>
            <a:ext cx="8934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Anthony J. Broccoli. 2020.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Beyond Global Warming: How Numerical Models Revealed the Secrets of Climate Change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Princeton University Press.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0D4751-A163-AEA8-0E55-28C37748B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453" y="1143228"/>
            <a:ext cx="4299611" cy="551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81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0F07-3690-7A21-48EF-70091AB1C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1D Vertical Column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F48ACC-F393-FCD9-C358-F4F42F4A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6AF0DA-F67C-9D5A-B842-1D495A95E8D2}"/>
              </a:ext>
            </a:extLst>
          </p:cNvPr>
          <p:cNvGrpSpPr/>
          <p:nvPr/>
        </p:nvGrpSpPr>
        <p:grpSpPr>
          <a:xfrm>
            <a:off x="2821108" y="1416431"/>
            <a:ext cx="6549783" cy="4726040"/>
            <a:chOff x="6096000" y="1617354"/>
            <a:chExt cx="5844280" cy="4079946"/>
          </a:xfrm>
        </p:grpSpPr>
        <p:pic>
          <p:nvPicPr>
            <p:cNvPr id="7" name="Content Placeholder 5" descr="Diagram&#10;&#10;Description automatically generated">
              <a:extLst>
                <a:ext uri="{FF2B5EF4-FFF2-40B4-BE49-F238E27FC236}">
                  <a16:creationId xmlns:a16="http://schemas.microsoft.com/office/drawing/2014/main" id="{6DECCC14-51E6-6D00-F1C7-99C1D94A3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5" b="2233"/>
            <a:stretch/>
          </p:blipFill>
          <p:spPr>
            <a:xfrm>
              <a:off x="6096000" y="1617354"/>
              <a:ext cx="5844280" cy="407994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822037D-5AF4-AB6B-1FF7-16F0548D11E9}"/>
                </a:ext>
              </a:extLst>
            </p:cNvPr>
            <p:cNvSpPr/>
            <p:nvPr/>
          </p:nvSpPr>
          <p:spPr>
            <a:xfrm>
              <a:off x="10206239" y="3032449"/>
              <a:ext cx="1278626" cy="569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26A9A9DD-9040-5CBD-F611-43C5D3FC0B3D}"/>
              </a:ext>
            </a:extLst>
          </p:cNvPr>
          <p:cNvSpPr/>
          <p:nvPr/>
        </p:nvSpPr>
        <p:spPr>
          <a:xfrm>
            <a:off x="7913865" y="4764721"/>
            <a:ext cx="1432978" cy="659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A9BB68-5566-6B25-1EFC-10ABDAFCC3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45" b="60518"/>
          <a:stretch/>
        </p:blipFill>
        <p:spPr>
          <a:xfrm>
            <a:off x="8709355" y="247055"/>
            <a:ext cx="3433590" cy="18956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8A5F36-3D72-748C-179F-25720C855046}"/>
              </a:ext>
            </a:extLst>
          </p:cNvPr>
          <p:cNvSpPr txBox="1"/>
          <p:nvPr/>
        </p:nvSpPr>
        <p:spPr>
          <a:xfrm>
            <a:off x="0" y="6610945"/>
            <a:ext cx="989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Edwards, Paul N. 2011. “History of Climate Modeling.”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WIREs Climate Change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 (1): 128–39.</a:t>
            </a:r>
          </a:p>
        </p:txBody>
      </p:sp>
    </p:spTree>
    <p:extLst>
      <p:ext uri="{BB962C8B-B14F-4D97-AF65-F5344CB8AC3E}">
        <p14:creationId xmlns:p14="http://schemas.microsoft.com/office/powerpoint/2010/main" val="1053976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A08FF-21A8-2751-ECE6-1FCFCBD48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Radiative-Convective Equilibrium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46C2A-F63B-031B-633E-77744FAC7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8" y="1341119"/>
            <a:ext cx="6789778" cy="5151755"/>
          </a:xfrm>
        </p:spPr>
        <p:txBody>
          <a:bodyPr>
            <a:normAutofit/>
          </a:bodyPr>
          <a:lstStyle/>
          <a:p>
            <a:r>
              <a:rPr lang="en-US" dirty="0"/>
              <a:t>One-dimensional vertical column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050" dirty="0"/>
          </a:p>
          <a:p>
            <a:r>
              <a:rPr lang="en-US" dirty="0"/>
              <a:t>Energy balance at each vertical level</a:t>
            </a:r>
          </a:p>
          <a:p>
            <a:pPr lvl="1"/>
            <a:r>
              <a:rPr lang="en-US" dirty="0"/>
              <a:t>Absorption of shortwave radiation</a:t>
            </a:r>
          </a:p>
          <a:p>
            <a:pPr lvl="1"/>
            <a:r>
              <a:rPr lang="en-US" dirty="0"/>
              <a:t>Absorption and emission of longwave radiation</a:t>
            </a:r>
          </a:p>
          <a:p>
            <a:r>
              <a:rPr lang="en-US" dirty="0"/>
              <a:t>The lapse rate cannot exceed the critical </a:t>
            </a:r>
            <a:r>
              <a:rPr lang="en-US" sz="2400" dirty="0"/>
              <a:t>6.5 K/km</a:t>
            </a:r>
          </a:p>
          <a:p>
            <a:r>
              <a:rPr lang="en-US" dirty="0"/>
              <a:t>Equilibrium solution (no time change)</a:t>
            </a:r>
          </a:p>
          <a:p>
            <a:r>
              <a:rPr lang="en-US" sz="2000" dirty="0"/>
              <a:t>Critical paper: </a:t>
            </a:r>
            <a:r>
              <a:rPr lang="en-US" sz="200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Strickler (1964</a:t>
            </a:r>
            <a:r>
              <a:rPr lang="en-US" sz="20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E434E-229F-2742-2FB5-198B69888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16F6E-2237-C1AD-71A4-FA2FBEDCC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45" b="60518"/>
          <a:stretch/>
        </p:blipFill>
        <p:spPr>
          <a:xfrm>
            <a:off x="1463862" y="1880831"/>
            <a:ext cx="3433590" cy="1895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598C36-65CD-B392-875F-BB96A7F4D7A5}"/>
              </a:ext>
            </a:extLst>
          </p:cNvPr>
          <p:cNvSpPr txBox="1"/>
          <p:nvPr/>
        </p:nvSpPr>
        <p:spPr>
          <a:xfrm>
            <a:off x="0" y="6611779"/>
            <a:ext cx="989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Manabe,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Syukuro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Anthony J. Broccoli. 2020.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Beyond Global Warming: How Numerical Models Revealed the Secrets of Climate Change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Princeton University Press.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5926B0-DCAB-8C10-C350-ABE40BBC3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414" y="1528936"/>
            <a:ext cx="4129218" cy="444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54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785F-C70F-A03D-5CEA-49EB1911A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Anthropogenic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D89FE-23C2-5088-20B3-AD6AAAE7F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207" y="1341120"/>
            <a:ext cx="10959592" cy="1046491"/>
          </a:xfrm>
        </p:spPr>
        <p:txBody>
          <a:bodyPr>
            <a:normAutofit/>
          </a:bodyPr>
          <a:lstStyle/>
          <a:p>
            <a:r>
              <a:rPr lang="en-US" dirty="0"/>
              <a:t>The Keeling curve: Observed CO</a:t>
            </a:r>
            <a:r>
              <a:rPr lang="en-US" baseline="-25000" dirty="0"/>
              <a:t>2 </a:t>
            </a:r>
            <a:r>
              <a:rPr lang="en-US" dirty="0"/>
              <a:t>concentration in the atmosphere</a:t>
            </a:r>
          </a:p>
          <a:p>
            <a:r>
              <a:rPr lang="en-US" dirty="0"/>
              <a:t>Shared Socioeconomic Pathways (SSPs): keys future emissions scenarios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CCDE2-39CF-D873-B13C-A76CCF731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75E-55F7-4090-9E7B-D271D2D86AE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81F61086-2ABA-9146-0155-4DECB97A5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74" y="2550913"/>
            <a:ext cx="5348105" cy="37436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917138-AC46-F4FD-52AC-AD9814B72325}"/>
              </a:ext>
            </a:extLst>
          </p:cNvPr>
          <p:cNvSpPr txBox="1"/>
          <p:nvPr/>
        </p:nvSpPr>
        <p:spPr>
          <a:xfrm>
            <a:off x="-1" y="6298489"/>
            <a:ext cx="113537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Rafferty, J. P.. "Keeling Curve." 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Encyclopedia Britannica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https://www.britannica.com/science/Keeling-Curve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Keeling curve data from Scripps Institution of Oceanography</a:t>
            </a:r>
          </a:p>
          <a:p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Meinshausen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Malte, Zebedee R. J. Nicholls, Jared Lewis, Matthew J. Gidden, Elisabeth Vogel, Mandy Freund,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Urs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Beyerle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 al. 2020. “The Shared Socio-Economic Pathway (SSP) Greenhouse Gas Concentrations and Their Extensions to 2500.” </a:t>
            </a:r>
            <a:r>
              <a:rPr lang="en-US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Geoscientific Model Development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13 (8): 3571–3605. 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https://doi.org/10.5194/gmd-13-3571-2020</a:t>
            </a:r>
            <a:r>
              <a:rPr lang="en-US" sz="1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422B240-146E-7C5F-6C0D-E6D85626AA4F}"/>
              </a:ext>
            </a:extLst>
          </p:cNvPr>
          <p:cNvGrpSpPr/>
          <p:nvPr/>
        </p:nvGrpSpPr>
        <p:grpSpPr>
          <a:xfrm>
            <a:off x="6281887" y="2348256"/>
            <a:ext cx="5424892" cy="3868439"/>
            <a:chOff x="2788607" y="0"/>
            <a:chExt cx="7491216" cy="5341915"/>
          </a:xfrm>
        </p:grpSpPr>
        <p:pic>
          <p:nvPicPr>
            <p:cNvPr id="10" name="Picture 9" descr="Chart, diagram, histogram&#10;&#10;Description automatically generated">
              <a:extLst>
                <a:ext uri="{FF2B5EF4-FFF2-40B4-BE49-F238E27FC236}">
                  <a16:creationId xmlns:a16="http://schemas.microsoft.com/office/drawing/2014/main" id="{4F38BF34-7EB5-A088-EF3B-57952E982D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698" r="48925"/>
            <a:stretch/>
          </p:blipFill>
          <p:spPr>
            <a:xfrm>
              <a:off x="2824090" y="4993526"/>
              <a:ext cx="7455733" cy="348389"/>
            </a:xfrm>
            <a:prstGeom prst="rect">
              <a:avLst/>
            </a:prstGeom>
          </p:spPr>
        </p:pic>
        <p:pic>
          <p:nvPicPr>
            <p:cNvPr id="8" name="Picture 7" descr="Chart, diagram, histogram&#10;&#10;Description automatically generated">
              <a:extLst>
                <a:ext uri="{FF2B5EF4-FFF2-40B4-BE49-F238E27FC236}">
                  <a16:creationId xmlns:a16="http://schemas.microsoft.com/office/drawing/2014/main" id="{D367B80F-BC50-F34F-3C0E-38015F3FA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318" b="66918"/>
            <a:stretch/>
          </p:blipFill>
          <p:spPr>
            <a:xfrm>
              <a:off x="2788607" y="0"/>
              <a:ext cx="7282094" cy="502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0952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25666"/>
  <p:tag name="ORIGINALWIDTH" val="64.90947"/>
  <p:tag name="OUTPUTTYPE" val="SVG"/>
  <p:tag name="IGUANATEXVERSION" val="160"/>
  <p:tag name="LATEXADDIN" val="\documentclass{article}&#10;\usepackage{amsmath}&#10;\pagestyle{empty}&#10;\begin{document}&#10;&#10;\begin{align*}&#10;&amp;j^* = \sigma T^4\\&#10;\Rightarrow\quad &amp;T= 255 \text{\;K}&#10;\end{align*}&#10;&#10;&#10;\end{document}"/>
  <p:tag name="IGUANATEXSIZE" val="24"/>
  <p:tag name="IGUANATEXCURSOR" val="149"/>
  <p:tag name="TRANSPARENCY" val="True"/>
  <p:tag name="LATEXENGINEID" val="1"/>
  <p:tag name="TEMPFOLDER" val=".\IguanaTeX_temp\"/>
  <p:tag name="LATEXFORMHEIGHT" val="486.6"/>
  <p:tag name="LATEXFORMWIDTH" val="469.8"/>
  <p:tag name="LATEXFORMWRAP" val="True"/>
  <p:tag name="BITMAPVECTO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58399"/>
  <p:tag name="ORIGINALWIDTH" val="6.62513"/>
  <p:tag name="EMFCHIL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27756"/>
  <p:tag name="ORIGINALWIDTH" val="3.975065"/>
  <p:tag name="EMFCHIL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092"/>
  <p:tag name="ORIGINALWIDTH" val="3.975065"/>
  <p:tag name="EMFCHIL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092"/>
  <p:tag name="ORIGINALWIDTH" val="3.975065"/>
  <p:tag name="EMFCHIL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91831"/>
  <p:tag name="ORIGINALWIDTH" val="7.003706"/>
  <p:tag name="EMFCHIL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4.45826"/>
  <p:tag name="ORIGINALWIDTH" val="222.2987"/>
  <p:tag name="OUTPUTTYPE" val="SVG"/>
  <p:tag name="IGUANATEXVERSION" val="160"/>
  <p:tag name="LATEXADDIN" val="\documentclass{article}&#10;\usepackage{amsmath}&#10;\pagestyle{empty}&#10;\begin{document}&#10;&#10;\begin{align*}&#10;&amp;\text{Specific humidity (mass ratio)} \\&#10;= \;&amp;\text{Relative humidity}\times &#10;\text{Saturation specific humidity}&#10;\end{align*}&#10;&#10;\end{document}"/>
  <p:tag name="IGUANATEXSIZE" val="20"/>
  <p:tag name="IGUANATEXCURSOR" val="132"/>
  <p:tag name="TRANSPARENCY" val="True"/>
  <p:tag name="LATEXENGINEID" val="1"/>
  <p:tag name="TEMPFOLDER" val=".\IguanaTeX_temp\"/>
  <p:tag name="LATEXFORMHEIGHT" val="462.6"/>
  <p:tag name="LATEXFORMWIDTH" val="473.4"/>
  <p:tag name="LATEXFORMWRAP" val="True"/>
  <p:tag name="BITMAPVECTO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4"/>
  <p:tag name="ORIGINALWIDTH" val="4.403584"/>
  <p:tag name="LATEXADDIN" val="\documentclass{article}&#10;\usepackage{amsmath}&#10;\pagestyle{empty}&#10;\begin{document}&#10;&#10;\begin{align*}&#10;&amp;\text{Specific humidity (mass ratio)} \\&#10;= \;&amp;\text{Relative humidity}\times &#10;\text{Saturation specific humidity}&#10;\end{align*}&#10;&#10;\end{document}"/>
  <p:tag name="IGUANATEXSIZE" val="20"/>
  <p:tag name="IGUANATEXCURSOR" val="132"/>
  <p:tag name="TRANSPARENCY" val="True"/>
  <p:tag name="LATEXENGINEID" val="1"/>
  <p:tag name="TEMPFOLDER" val=".\IguanaTeX_temp\"/>
  <p:tag name="LATEXFORMHEIGHT" val="462.6"/>
  <p:tag name="LATEXFORMWIDTH" val="473.4"/>
  <p:tag name="LATEXFORMWRAP" val="True"/>
  <p:tag name="BITMAPVECTOR" val="1"/>
  <p:tag name="EMFCHIL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19"/>
  <p:tag name="ORIGINALWIDTH" val="4.900592"/>
  <p:tag name="EMFCHIL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46931"/>
  <p:tag name="EMFCHIL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87285"/>
  <p:tag name="EMFCHIL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58006"/>
  <p:tag name="ORIGINALWIDTH" val="4.084678"/>
  <p:tag name="LATEXADDIN" val="\documentclass{article}&#10;\usepackage{amsmath}&#10;\pagestyle{empty}&#10;\begin{document}&#10;&#10;\begin{align*}&#10;&amp;j^* = \sigma T^4\\&#10;\Rightarrow\quad &amp;T= 255 \text{\;K}&#10;\end{align*}&#10;&#10;&#10;\end{document}"/>
  <p:tag name="IGUANATEXSIZE" val="24"/>
  <p:tag name="IGUANATEXCURSOR" val="149"/>
  <p:tag name="TRANSPARENCY" val="True"/>
  <p:tag name="LATEXENGINEID" val="1"/>
  <p:tag name="TEMPFOLDER" val=".\IguanaTeX_temp\"/>
  <p:tag name="LATEXFORMHEIGHT" val="486.6"/>
  <p:tag name="LATEXFORMWIDTH" val="469.8"/>
  <p:tag name="LATEXFORMWRAP" val="True"/>
  <p:tag name="BITMAPVECTOR" val="1"/>
  <p:tag name="EMFCHIL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4.970199"/>
  <p:tag name="EMFCHIL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87285"/>
  <p:tag name="EMFCHIL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4"/>
  <p:tag name="ORIGINALWIDTH" val="5.000002"/>
  <p:tag name="EMFCHIL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5.000002"/>
  <p:tag name="EMFCHIL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7.763429"/>
  <p:tag name="EMFCHIL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4.900592"/>
  <p:tag name="EMFCHIL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11778"/>
  <p:tag name="ORIGINALWIDTH" val="2.831364"/>
  <p:tag name="EMFCHILD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19"/>
  <p:tag name="ORIGINALWIDTH" val="4.860829"/>
  <p:tag name="EMFCHILD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7"/>
  <p:tag name="ORIGINALWIDTH" val="2.306143"/>
  <p:tag name="EMFCHILD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7.763429"/>
  <p:tag name="EMFCHILD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83112"/>
  <p:tag name="EMFCHILD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50474"/>
  <p:tag name="EMFCHIL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50474"/>
  <p:tag name="EMFCHILD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3.339962"/>
  <p:tag name="EMFCHILD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83112"/>
  <p:tag name="EMFCHILD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58399"/>
  <p:tag name="ORIGINALWIDTH" val="6.62513"/>
  <p:tag name="EMFCHILD" val="Tru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03584"/>
  <p:tag name="EMFCHILD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7"/>
  <p:tag name="ORIGINALWIDTH" val="2.306143"/>
  <p:tag name="EMFCHILD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10357"/>
  <p:tag name="EMFCHILD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6.928428"/>
  <p:tag name="EMFCHILD" val="Tru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46931"/>
  <p:tag name="EMFCHILD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4"/>
  <p:tag name="ORIGINALWIDTH" val="2.206733"/>
  <p:tag name="EMFCHIL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83112"/>
  <p:tag name="EMFCHILD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4.860829"/>
  <p:tag name="EMFCHIL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65847"/>
  <p:tag name="ORIGINALWIDTH" val="5.270209"/>
  <p:tag name="EMFCHILD" val="Tru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46931"/>
  <p:tag name="EMFCHILD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4"/>
  <p:tag name="ORIGINALWIDTH" val="5.000002"/>
  <p:tag name="EMFCHILD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5.000002"/>
  <p:tag name="EMFCHILD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7.763429"/>
  <p:tag name="EMFCHILD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4.900592"/>
  <p:tag name="EMFCHILD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19"/>
  <p:tag name="ORIGINALWIDTH" val="4.860829"/>
  <p:tag name="EMFCHILD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8"/>
  <p:tag name="ORIGINALWIDTH" val="4.801183"/>
  <p:tag name="EMFCHIL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33924"/>
  <p:tag name="ORIGINALWIDTH" val="6.774572"/>
  <p:tag name="EMFCHILD" val="Tru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4"/>
  <p:tag name="ORIGINALWIDTH" val="4.403584"/>
  <p:tag name="EMFCHILD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83112"/>
  <p:tag name="EMFCHILD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5.000002"/>
  <p:tag name="EMFCHILD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3.339962"/>
  <p:tag name="EMFCHILD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83112"/>
  <p:tag name="EMFCHILD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03584"/>
  <p:tag name="EMFCHILD" val="Tru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5.000002"/>
  <p:tag name="EMFCHIL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53478"/>
  <p:tag name="ORIGINALWIDTH" val="3.417158"/>
  <p:tag name="EMFCHILD" val="Tru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50474"/>
  <p:tag name="EMFCHILD" val="Tru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19"/>
  <p:tag name="ORIGINALWIDTH" val="4.900592"/>
  <p:tag name="EMFCHILD" val="Tru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46931"/>
  <p:tag name="EMFCHILD" val="Tru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87285"/>
  <p:tag name="EMFCHILD" val="Tru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4.970199"/>
  <p:tag name="EMFCHILD" val="Tru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87285"/>
  <p:tag name="EMFCHILD" val="Tru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4"/>
  <p:tag name="ORIGINALWIDTH" val="5.000002"/>
  <p:tag name="EMFCHILD" val="Tru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5.000002"/>
  <p:tag name="EMFCHILD" val="Tru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4"/>
  <p:tag name="ORIGINALWIDTH" val="7.763429"/>
  <p:tag name="EMFCHIL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08202"/>
  <p:tag name="ORIGINALWIDTH" val="8.846816"/>
  <p:tag name="EMFCHILD" val="Tru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1"/>
  <p:tag name="ORIGINALWIDTH" val="4.900592"/>
  <p:tag name="EMFCHILD" val="Tru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4999"/>
  <p:tag name="ORIGINALWIDTH" val="2.127245"/>
  <p:tag name="EMFCHILD" val="Tru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4"/>
  <p:tag name="ORIGINALWIDTH" val="3.11134"/>
  <p:tag name="EMFCHILD" val="Tru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19"/>
  <p:tag name="ORIGINALWIDTH" val="4.860829"/>
  <p:tag name="EMFCHIL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33924"/>
  <p:tag name="ORIGINALWIDTH" val="6.774572"/>
  <p:tag name="EMFCHILD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3511</TotalTime>
  <Words>1156</Words>
  <Application>Microsoft Office PowerPoint</Application>
  <PresentationFormat>Widescreen</PresentationFormat>
  <Paragraphs>136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From greenhouse effect to  the Paris Agreement:  Exploring Manabe’s Nobel-winning-work in  predicting global warming</vt:lpstr>
      <vt:lpstr>Syukuro "Suki" Manabe 真鍋 淑郎</vt:lpstr>
      <vt:lpstr>Hierarchy of models</vt:lpstr>
      <vt:lpstr>Energy balance model - Bare rock</vt:lpstr>
      <vt:lpstr>Too cold! Greenhouse effect</vt:lpstr>
      <vt:lpstr>A simple energy balance model</vt:lpstr>
      <vt:lpstr>1D Vertical Column Model</vt:lpstr>
      <vt:lpstr>Radiative-Convective Equilibrium</vt:lpstr>
      <vt:lpstr>Anthropogenic CO2</vt:lpstr>
      <vt:lpstr>Water vapor is a Greenhouse gas</vt:lpstr>
      <vt:lpstr>Doubling CO2: Equilibrium Climate Sensitivity</vt:lpstr>
      <vt:lpstr>Early and current 3D global models</vt:lpstr>
      <vt:lpstr>Three-Dimensional General Circulation Model</vt:lpstr>
      <vt:lpstr>Earth system model</vt:lpstr>
      <vt:lpstr>Conclusion from the science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Energy Balance to  3D General Circulation Model:  Manabe’s Nobel-winning-work in predicting  global warming</dc:title>
  <dc:creator>Ryan Du</dc:creator>
  <cp:lastModifiedBy>Ryan Du</cp:lastModifiedBy>
  <cp:revision>48</cp:revision>
  <dcterms:created xsi:type="dcterms:W3CDTF">2023-02-26T18:35:11Z</dcterms:created>
  <dcterms:modified xsi:type="dcterms:W3CDTF">2023-04-23T00:31:07Z</dcterms:modified>
</cp:coreProperties>
</file>

<file path=docProps/thumbnail.jpeg>
</file>